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9"/>
  </p:notesMasterIdLst>
  <p:handoutMasterIdLst>
    <p:handoutMasterId r:id="rId20"/>
  </p:handoutMasterIdLst>
  <p:sldIdLst>
    <p:sldId id="815" r:id="rId2"/>
    <p:sldId id="823" r:id="rId3"/>
    <p:sldId id="828" r:id="rId4"/>
    <p:sldId id="829" r:id="rId5"/>
    <p:sldId id="838" r:id="rId6"/>
    <p:sldId id="842" r:id="rId7"/>
    <p:sldId id="1034" r:id="rId8"/>
    <p:sldId id="824" r:id="rId9"/>
    <p:sldId id="1041" r:id="rId10"/>
    <p:sldId id="1035" r:id="rId11"/>
    <p:sldId id="1031" r:id="rId12"/>
    <p:sldId id="1042" r:id="rId13"/>
    <p:sldId id="1043" r:id="rId14"/>
    <p:sldId id="1044" r:id="rId15"/>
    <p:sldId id="1039" r:id="rId16"/>
    <p:sldId id="832" r:id="rId17"/>
    <p:sldId id="843" r:id="rId18"/>
  </p:sldIdLst>
  <p:sldSz cx="24384000" cy="1371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141A"/>
    <a:srgbClr val="86D4D6"/>
    <a:srgbClr val="3CAEB2"/>
    <a:srgbClr val="4ABFC2"/>
    <a:srgbClr val="050C0F"/>
    <a:srgbClr val="0B1A1F"/>
    <a:srgbClr val="348D90"/>
    <a:srgbClr val="D5F4FF"/>
    <a:srgbClr val="00B6F6"/>
    <a:srgbClr val="3125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11" autoAdjust="0"/>
    <p:restoredTop sz="94983" autoAdjust="0"/>
  </p:normalViewPr>
  <p:slideViewPr>
    <p:cSldViewPr snapToGrid="0">
      <p:cViewPr varScale="1">
        <p:scale>
          <a:sx n="46" d="100"/>
          <a:sy n="46" d="100"/>
        </p:scale>
        <p:origin x="616" y="4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479FA18-A1E5-42C6-953B-27A96F14604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latin typeface="Roboto" panose="02000000000000000000" pitchFamily="2" charset="0"/>
            </a:endParaRPr>
          </a:p>
        </p:txBody>
      </p:sp>
      <p:sp>
        <p:nvSpPr>
          <p:cNvPr id="3" name="Date Placeholder 2">
            <a:extLst>
              <a:ext uri="{FF2B5EF4-FFF2-40B4-BE49-F238E27FC236}">
                <a16:creationId xmlns:a16="http://schemas.microsoft.com/office/drawing/2014/main" id="{61BCE939-C84B-468A-9D1B-5FE624C1D26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F077C50-DA09-45E8-8B80-BD46F5CDF7C4}" type="datetimeFigureOut">
              <a:rPr lang="en-US" smtClean="0">
                <a:latin typeface="Roboto" panose="02000000000000000000" pitchFamily="2" charset="0"/>
              </a:rPr>
              <a:t>4/7/2023</a:t>
            </a:fld>
            <a:endParaRPr lang="en-US">
              <a:latin typeface="Roboto" panose="02000000000000000000" pitchFamily="2" charset="0"/>
            </a:endParaRPr>
          </a:p>
        </p:txBody>
      </p:sp>
      <p:sp>
        <p:nvSpPr>
          <p:cNvPr id="4" name="Footer Placeholder 3">
            <a:extLst>
              <a:ext uri="{FF2B5EF4-FFF2-40B4-BE49-F238E27FC236}">
                <a16:creationId xmlns:a16="http://schemas.microsoft.com/office/drawing/2014/main" id="{C391F10C-B7F8-46E0-A7B5-C764B6A23D2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latin typeface="Roboto" panose="02000000000000000000" pitchFamily="2" charset="0"/>
            </a:endParaRPr>
          </a:p>
        </p:txBody>
      </p:sp>
      <p:sp>
        <p:nvSpPr>
          <p:cNvPr id="5" name="Slide Number Placeholder 4">
            <a:extLst>
              <a:ext uri="{FF2B5EF4-FFF2-40B4-BE49-F238E27FC236}">
                <a16:creationId xmlns:a16="http://schemas.microsoft.com/office/drawing/2014/main" id="{4E7D25FF-E09D-498B-ADC0-929D0BA28A8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A0C0464-3577-4511-978E-518D9E97E2ED}" type="slidenum">
              <a:rPr lang="en-US" smtClean="0">
                <a:latin typeface="Roboto" panose="02000000000000000000" pitchFamily="2" charset="0"/>
              </a:rPr>
              <a:t>‹#›</a:t>
            </a:fld>
            <a:endParaRPr lang="en-US">
              <a:latin typeface="Roboto" panose="02000000000000000000" pitchFamily="2" charset="0"/>
            </a:endParaRPr>
          </a:p>
        </p:txBody>
      </p:sp>
    </p:spTree>
    <p:extLst>
      <p:ext uri="{BB962C8B-B14F-4D97-AF65-F5344CB8AC3E}">
        <p14:creationId xmlns:p14="http://schemas.microsoft.com/office/powerpoint/2010/main" val="3483628914"/>
      </p:ext>
    </p:extLst>
  </p:cSld>
  <p:clrMap bg1="lt1" tx1="dk1" bg2="lt2" tx2="dk2" accent1="accent1" accent2="accent2" accent3="accent3" accent4="accent4" accent5="accent5" accent6="accent6" hlink="hlink" folHlink="folHlink"/>
  <p:hf sldNum="0" hdr="0" ftr="0" dt="0"/>
</p:handoutMaster>
</file>

<file path=ppt/media/image1.png>
</file>

<file path=ppt/media/image2.png>
</file>

<file path=ppt/media/image3.jp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Roboto" panose="02000000000000000000" pitchFamily="2" charset="0"/>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Roboto" panose="02000000000000000000" pitchFamily="2" charset="0"/>
              </a:defRPr>
            </a:lvl1pPr>
          </a:lstStyle>
          <a:p>
            <a:fld id="{0F17FA62-A91C-4959-8D1D-BC7E7293D647}" type="datetimeFigureOut">
              <a:rPr lang="en-US" smtClean="0"/>
              <a:pPr/>
              <a:t>4/7/2023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Roboto" panose="02000000000000000000" pitchFamily="2" charset="0"/>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Roboto" panose="02000000000000000000" pitchFamily="2" charset="0"/>
              </a:defRPr>
            </a:lvl1pPr>
          </a:lstStyle>
          <a:p>
            <a:fld id="{073E7760-E252-48B8-B43A-1F31AE9DD138}" type="slidenum">
              <a:rPr lang="en-US" smtClean="0"/>
              <a:pPr/>
              <a:t>‹#›</a:t>
            </a:fld>
            <a:endParaRPr lang="en-US"/>
          </a:p>
        </p:txBody>
      </p:sp>
    </p:spTree>
    <p:extLst>
      <p:ext uri="{BB962C8B-B14F-4D97-AF65-F5344CB8AC3E}">
        <p14:creationId xmlns:p14="http://schemas.microsoft.com/office/powerpoint/2010/main" val="1115042460"/>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Roboto" panose="02000000000000000000" pitchFamily="2" charset="0"/>
        <a:ea typeface="+mn-ea"/>
        <a:cs typeface="+mn-cs"/>
      </a:defRPr>
    </a:lvl1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559764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249134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5817872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01 - FULL PAGE PHOTO">
    <p:spTree>
      <p:nvGrpSpPr>
        <p:cNvPr id="1" name=""/>
        <p:cNvGrpSpPr/>
        <p:nvPr/>
      </p:nvGrpSpPr>
      <p:grpSpPr>
        <a:xfrm>
          <a:off x="0" y="0"/>
          <a:ext cx="0" cy="0"/>
          <a:chOff x="0" y="0"/>
          <a:chExt cx="0" cy="0"/>
        </a:xfrm>
      </p:grpSpPr>
      <p:sp>
        <p:nvSpPr>
          <p:cNvPr id="8" name="Picture Placeholder 8">
            <a:extLst>
              <a:ext uri="{FF2B5EF4-FFF2-40B4-BE49-F238E27FC236}">
                <a16:creationId xmlns:a16="http://schemas.microsoft.com/office/drawing/2014/main" id="{5BD38FC6-A58F-4FC5-8F53-3197DEFBA93C}"/>
              </a:ext>
            </a:extLst>
          </p:cNvPr>
          <p:cNvSpPr>
            <a:spLocks noGrp="1"/>
          </p:cNvSpPr>
          <p:nvPr>
            <p:ph type="pic" sz="quarter" idx="10"/>
          </p:nvPr>
        </p:nvSpPr>
        <p:spPr>
          <a:xfrm>
            <a:off x="0" y="0"/>
            <a:ext cx="24384000" cy="13716000"/>
          </a:xfrm>
          <a:prstGeom prst="rect">
            <a:avLst/>
          </a:prstGeom>
          <a:solidFill>
            <a:schemeClr val="tx1">
              <a:lumMod val="65000"/>
              <a:lumOff val="35000"/>
            </a:schemeClr>
          </a:solidFill>
        </p:spPr>
        <p:txBody>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8347356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0">
    <p:bg>
      <p:bgPr>
        <a:solidFill>
          <a:schemeClr val="accent3"/>
        </a:solidFill>
        <a:effectLst/>
      </p:bgPr>
    </p:b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C82DD75B-CE85-4688-BBF9-910CB5B2257A}"/>
              </a:ext>
            </a:extLst>
          </p:cNvPr>
          <p:cNvSpPr>
            <a:spLocks noGrp="1"/>
          </p:cNvSpPr>
          <p:nvPr>
            <p:ph type="pic" sz="quarter" idx="13"/>
          </p:nvPr>
        </p:nvSpPr>
        <p:spPr>
          <a:xfrm>
            <a:off x="2465301" y="3976074"/>
            <a:ext cx="4968823" cy="5763846"/>
          </a:xfrm>
          <a:custGeom>
            <a:avLst/>
            <a:gdLst>
              <a:gd name="connsiteX0" fmla="*/ 2484411 w 4968823"/>
              <a:gd name="connsiteY0" fmla="*/ 0 h 5763846"/>
              <a:gd name="connsiteX1" fmla="*/ 4968823 w 4968823"/>
              <a:gd name="connsiteY1" fmla="*/ 1242206 h 5763846"/>
              <a:gd name="connsiteX2" fmla="*/ 4968823 w 4968823"/>
              <a:gd name="connsiteY2" fmla="*/ 4521640 h 5763846"/>
              <a:gd name="connsiteX3" fmla="*/ 2484411 w 4968823"/>
              <a:gd name="connsiteY3" fmla="*/ 5763846 h 5763846"/>
              <a:gd name="connsiteX4" fmla="*/ 0 w 4968823"/>
              <a:gd name="connsiteY4" fmla="*/ 4521640 h 5763846"/>
              <a:gd name="connsiteX5" fmla="*/ 0 w 4968823"/>
              <a:gd name="connsiteY5" fmla="*/ 1242206 h 5763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8823" h="5763846">
                <a:moveTo>
                  <a:pt x="2484411" y="0"/>
                </a:moveTo>
                <a:lnTo>
                  <a:pt x="4968823" y="1242206"/>
                </a:lnTo>
                <a:lnTo>
                  <a:pt x="4968823" y="4521640"/>
                </a:lnTo>
                <a:lnTo>
                  <a:pt x="2484411" y="5763846"/>
                </a:lnTo>
                <a:lnTo>
                  <a:pt x="0" y="4521640"/>
                </a:lnTo>
                <a:lnTo>
                  <a:pt x="0" y="1242206"/>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
        <p:nvSpPr>
          <p:cNvPr id="18" name="Picture Placeholder 17">
            <a:extLst>
              <a:ext uri="{FF2B5EF4-FFF2-40B4-BE49-F238E27FC236}">
                <a16:creationId xmlns:a16="http://schemas.microsoft.com/office/drawing/2014/main" id="{7E92E2CB-69F7-4343-A586-227C1CD2756A}"/>
              </a:ext>
            </a:extLst>
          </p:cNvPr>
          <p:cNvSpPr>
            <a:spLocks noGrp="1"/>
          </p:cNvSpPr>
          <p:nvPr>
            <p:ph type="pic" sz="quarter" idx="14"/>
          </p:nvPr>
        </p:nvSpPr>
        <p:spPr>
          <a:xfrm>
            <a:off x="9707589" y="3976074"/>
            <a:ext cx="4968823" cy="5763846"/>
          </a:xfrm>
          <a:custGeom>
            <a:avLst/>
            <a:gdLst>
              <a:gd name="connsiteX0" fmla="*/ 2484411 w 4968823"/>
              <a:gd name="connsiteY0" fmla="*/ 0 h 5763846"/>
              <a:gd name="connsiteX1" fmla="*/ 4968823 w 4968823"/>
              <a:gd name="connsiteY1" fmla="*/ 1242206 h 5763846"/>
              <a:gd name="connsiteX2" fmla="*/ 4968823 w 4968823"/>
              <a:gd name="connsiteY2" fmla="*/ 4521640 h 5763846"/>
              <a:gd name="connsiteX3" fmla="*/ 2484411 w 4968823"/>
              <a:gd name="connsiteY3" fmla="*/ 5763846 h 5763846"/>
              <a:gd name="connsiteX4" fmla="*/ 0 w 4968823"/>
              <a:gd name="connsiteY4" fmla="*/ 4521640 h 5763846"/>
              <a:gd name="connsiteX5" fmla="*/ 0 w 4968823"/>
              <a:gd name="connsiteY5" fmla="*/ 1242206 h 5763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8823" h="5763846">
                <a:moveTo>
                  <a:pt x="2484411" y="0"/>
                </a:moveTo>
                <a:lnTo>
                  <a:pt x="4968823" y="1242206"/>
                </a:lnTo>
                <a:lnTo>
                  <a:pt x="4968823" y="4521640"/>
                </a:lnTo>
                <a:lnTo>
                  <a:pt x="2484411" y="5763846"/>
                </a:lnTo>
                <a:lnTo>
                  <a:pt x="0" y="4521640"/>
                </a:lnTo>
                <a:lnTo>
                  <a:pt x="0" y="1242206"/>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
        <p:nvSpPr>
          <p:cNvPr id="19" name="Picture Placeholder 18">
            <a:extLst>
              <a:ext uri="{FF2B5EF4-FFF2-40B4-BE49-F238E27FC236}">
                <a16:creationId xmlns:a16="http://schemas.microsoft.com/office/drawing/2014/main" id="{144BF086-2016-4CEE-AAF2-345709AB028E}"/>
              </a:ext>
            </a:extLst>
          </p:cNvPr>
          <p:cNvSpPr>
            <a:spLocks noGrp="1"/>
          </p:cNvSpPr>
          <p:nvPr>
            <p:ph type="pic" sz="quarter" idx="15"/>
          </p:nvPr>
        </p:nvSpPr>
        <p:spPr>
          <a:xfrm>
            <a:off x="16949872" y="3976074"/>
            <a:ext cx="4968823" cy="5763846"/>
          </a:xfrm>
          <a:custGeom>
            <a:avLst/>
            <a:gdLst>
              <a:gd name="connsiteX0" fmla="*/ 2484411 w 4968823"/>
              <a:gd name="connsiteY0" fmla="*/ 0 h 5763846"/>
              <a:gd name="connsiteX1" fmla="*/ 4968823 w 4968823"/>
              <a:gd name="connsiteY1" fmla="*/ 1242206 h 5763846"/>
              <a:gd name="connsiteX2" fmla="*/ 4968823 w 4968823"/>
              <a:gd name="connsiteY2" fmla="*/ 4521640 h 5763846"/>
              <a:gd name="connsiteX3" fmla="*/ 2484411 w 4968823"/>
              <a:gd name="connsiteY3" fmla="*/ 5763846 h 5763846"/>
              <a:gd name="connsiteX4" fmla="*/ 0 w 4968823"/>
              <a:gd name="connsiteY4" fmla="*/ 4521640 h 5763846"/>
              <a:gd name="connsiteX5" fmla="*/ 0 w 4968823"/>
              <a:gd name="connsiteY5" fmla="*/ 1242206 h 5763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8823" h="5763846">
                <a:moveTo>
                  <a:pt x="2484411" y="0"/>
                </a:moveTo>
                <a:lnTo>
                  <a:pt x="4968823" y="1242206"/>
                </a:lnTo>
                <a:lnTo>
                  <a:pt x="4968823" y="4521640"/>
                </a:lnTo>
                <a:lnTo>
                  <a:pt x="2484411" y="5763846"/>
                </a:lnTo>
                <a:lnTo>
                  <a:pt x="0" y="4521640"/>
                </a:lnTo>
                <a:lnTo>
                  <a:pt x="0" y="1242206"/>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220052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1">
    <p:bg>
      <p:bgPr>
        <a:solidFill>
          <a:schemeClr val="accent3"/>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40BD8CCE-63CC-4DAE-B6F9-AC11D28BC60E}"/>
              </a:ext>
            </a:extLst>
          </p:cNvPr>
          <p:cNvSpPr>
            <a:spLocks noGrp="1"/>
          </p:cNvSpPr>
          <p:nvPr>
            <p:ph type="pic" sz="quarter" idx="13"/>
          </p:nvPr>
        </p:nvSpPr>
        <p:spPr>
          <a:xfrm>
            <a:off x="2180800" y="4521479"/>
            <a:ext cx="2933530" cy="3402904"/>
          </a:xfrm>
          <a:custGeom>
            <a:avLst/>
            <a:gdLst>
              <a:gd name="connsiteX0" fmla="*/ 1466765 w 2933530"/>
              <a:gd name="connsiteY0" fmla="*/ 0 h 3402904"/>
              <a:gd name="connsiteX1" fmla="*/ 2933530 w 2933530"/>
              <a:gd name="connsiteY1" fmla="*/ 733383 h 3402904"/>
              <a:gd name="connsiteX2" fmla="*/ 2933530 w 2933530"/>
              <a:gd name="connsiteY2" fmla="*/ 2669521 h 3402904"/>
              <a:gd name="connsiteX3" fmla="*/ 1466765 w 2933530"/>
              <a:gd name="connsiteY3" fmla="*/ 3402904 h 3402904"/>
              <a:gd name="connsiteX4" fmla="*/ 0 w 2933530"/>
              <a:gd name="connsiteY4" fmla="*/ 2669521 h 3402904"/>
              <a:gd name="connsiteX5" fmla="*/ 0 w 2933530"/>
              <a:gd name="connsiteY5" fmla="*/ 733383 h 340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3530" h="3402904">
                <a:moveTo>
                  <a:pt x="1466765" y="0"/>
                </a:moveTo>
                <a:lnTo>
                  <a:pt x="2933530" y="733383"/>
                </a:lnTo>
                <a:lnTo>
                  <a:pt x="2933530" y="2669521"/>
                </a:lnTo>
                <a:lnTo>
                  <a:pt x="1466765" y="3402904"/>
                </a:lnTo>
                <a:lnTo>
                  <a:pt x="0" y="2669521"/>
                </a:lnTo>
                <a:lnTo>
                  <a:pt x="0" y="733383"/>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
        <p:nvSpPr>
          <p:cNvPr id="13" name="Picture Placeholder 12">
            <a:extLst>
              <a:ext uri="{FF2B5EF4-FFF2-40B4-BE49-F238E27FC236}">
                <a16:creationId xmlns:a16="http://schemas.microsoft.com/office/drawing/2014/main" id="{3D65CC80-ABA6-416B-B4FF-863CE1AC98AC}"/>
              </a:ext>
            </a:extLst>
          </p:cNvPr>
          <p:cNvSpPr>
            <a:spLocks noGrp="1"/>
          </p:cNvSpPr>
          <p:nvPr>
            <p:ph type="pic" sz="quarter" idx="14"/>
          </p:nvPr>
        </p:nvSpPr>
        <p:spPr>
          <a:xfrm>
            <a:off x="10732311" y="4521479"/>
            <a:ext cx="2933530" cy="3402904"/>
          </a:xfrm>
          <a:custGeom>
            <a:avLst/>
            <a:gdLst>
              <a:gd name="connsiteX0" fmla="*/ 1466765 w 2933530"/>
              <a:gd name="connsiteY0" fmla="*/ 0 h 3402904"/>
              <a:gd name="connsiteX1" fmla="*/ 2933530 w 2933530"/>
              <a:gd name="connsiteY1" fmla="*/ 733383 h 3402904"/>
              <a:gd name="connsiteX2" fmla="*/ 2933530 w 2933530"/>
              <a:gd name="connsiteY2" fmla="*/ 2669521 h 3402904"/>
              <a:gd name="connsiteX3" fmla="*/ 1466765 w 2933530"/>
              <a:gd name="connsiteY3" fmla="*/ 3402904 h 3402904"/>
              <a:gd name="connsiteX4" fmla="*/ 0 w 2933530"/>
              <a:gd name="connsiteY4" fmla="*/ 2669521 h 3402904"/>
              <a:gd name="connsiteX5" fmla="*/ 0 w 2933530"/>
              <a:gd name="connsiteY5" fmla="*/ 733383 h 340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3530" h="3402904">
                <a:moveTo>
                  <a:pt x="1466765" y="0"/>
                </a:moveTo>
                <a:lnTo>
                  <a:pt x="2933530" y="733383"/>
                </a:lnTo>
                <a:lnTo>
                  <a:pt x="2933530" y="2669521"/>
                </a:lnTo>
                <a:lnTo>
                  <a:pt x="1466765" y="3402904"/>
                </a:lnTo>
                <a:lnTo>
                  <a:pt x="0" y="2669521"/>
                </a:lnTo>
                <a:lnTo>
                  <a:pt x="0" y="733383"/>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
        <p:nvSpPr>
          <p:cNvPr id="14" name="Picture Placeholder 13">
            <a:extLst>
              <a:ext uri="{FF2B5EF4-FFF2-40B4-BE49-F238E27FC236}">
                <a16:creationId xmlns:a16="http://schemas.microsoft.com/office/drawing/2014/main" id="{C5CFE109-3265-4358-AD1F-2E01C214DA5D}"/>
              </a:ext>
            </a:extLst>
          </p:cNvPr>
          <p:cNvSpPr>
            <a:spLocks noGrp="1"/>
          </p:cNvSpPr>
          <p:nvPr>
            <p:ph type="pic" sz="quarter" idx="15"/>
          </p:nvPr>
        </p:nvSpPr>
        <p:spPr>
          <a:xfrm>
            <a:off x="19255510" y="4521479"/>
            <a:ext cx="2933530" cy="3402904"/>
          </a:xfrm>
          <a:custGeom>
            <a:avLst/>
            <a:gdLst>
              <a:gd name="connsiteX0" fmla="*/ 1466765 w 2933530"/>
              <a:gd name="connsiteY0" fmla="*/ 0 h 3402904"/>
              <a:gd name="connsiteX1" fmla="*/ 2933530 w 2933530"/>
              <a:gd name="connsiteY1" fmla="*/ 733383 h 3402904"/>
              <a:gd name="connsiteX2" fmla="*/ 2933530 w 2933530"/>
              <a:gd name="connsiteY2" fmla="*/ 2669521 h 3402904"/>
              <a:gd name="connsiteX3" fmla="*/ 1466765 w 2933530"/>
              <a:gd name="connsiteY3" fmla="*/ 3402904 h 3402904"/>
              <a:gd name="connsiteX4" fmla="*/ 0 w 2933530"/>
              <a:gd name="connsiteY4" fmla="*/ 2669521 h 3402904"/>
              <a:gd name="connsiteX5" fmla="*/ 0 w 2933530"/>
              <a:gd name="connsiteY5" fmla="*/ 733383 h 340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3530" h="3402904">
                <a:moveTo>
                  <a:pt x="1466765" y="0"/>
                </a:moveTo>
                <a:lnTo>
                  <a:pt x="2933530" y="733383"/>
                </a:lnTo>
                <a:lnTo>
                  <a:pt x="2933530" y="2669521"/>
                </a:lnTo>
                <a:lnTo>
                  <a:pt x="1466765" y="3402904"/>
                </a:lnTo>
                <a:lnTo>
                  <a:pt x="0" y="2669521"/>
                </a:lnTo>
                <a:lnTo>
                  <a:pt x="0" y="733383"/>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
        <p:nvSpPr>
          <p:cNvPr id="15" name="Picture Placeholder 14">
            <a:extLst>
              <a:ext uri="{FF2B5EF4-FFF2-40B4-BE49-F238E27FC236}">
                <a16:creationId xmlns:a16="http://schemas.microsoft.com/office/drawing/2014/main" id="{526494B7-C53B-4103-91B5-036C60BB67CE}"/>
              </a:ext>
            </a:extLst>
          </p:cNvPr>
          <p:cNvSpPr>
            <a:spLocks noGrp="1"/>
          </p:cNvSpPr>
          <p:nvPr>
            <p:ph type="pic" sz="quarter" idx="16"/>
          </p:nvPr>
        </p:nvSpPr>
        <p:spPr>
          <a:xfrm>
            <a:off x="4318678" y="8400049"/>
            <a:ext cx="2933530" cy="3402904"/>
          </a:xfrm>
          <a:custGeom>
            <a:avLst/>
            <a:gdLst>
              <a:gd name="connsiteX0" fmla="*/ 1466765 w 2933530"/>
              <a:gd name="connsiteY0" fmla="*/ 0 h 3402904"/>
              <a:gd name="connsiteX1" fmla="*/ 2933530 w 2933530"/>
              <a:gd name="connsiteY1" fmla="*/ 733383 h 3402904"/>
              <a:gd name="connsiteX2" fmla="*/ 2933530 w 2933530"/>
              <a:gd name="connsiteY2" fmla="*/ 2669521 h 3402904"/>
              <a:gd name="connsiteX3" fmla="*/ 1466765 w 2933530"/>
              <a:gd name="connsiteY3" fmla="*/ 3402904 h 3402904"/>
              <a:gd name="connsiteX4" fmla="*/ 0 w 2933530"/>
              <a:gd name="connsiteY4" fmla="*/ 2669521 h 3402904"/>
              <a:gd name="connsiteX5" fmla="*/ 0 w 2933530"/>
              <a:gd name="connsiteY5" fmla="*/ 733383 h 340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3530" h="3402904">
                <a:moveTo>
                  <a:pt x="1466765" y="0"/>
                </a:moveTo>
                <a:lnTo>
                  <a:pt x="2933530" y="733383"/>
                </a:lnTo>
                <a:lnTo>
                  <a:pt x="2933530" y="2669521"/>
                </a:lnTo>
                <a:lnTo>
                  <a:pt x="1466765" y="3402904"/>
                </a:lnTo>
                <a:lnTo>
                  <a:pt x="0" y="2669521"/>
                </a:lnTo>
                <a:lnTo>
                  <a:pt x="0" y="733383"/>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
        <p:nvSpPr>
          <p:cNvPr id="16" name="Picture Placeholder 15">
            <a:extLst>
              <a:ext uri="{FF2B5EF4-FFF2-40B4-BE49-F238E27FC236}">
                <a16:creationId xmlns:a16="http://schemas.microsoft.com/office/drawing/2014/main" id="{13E16D97-1391-43AD-A372-E14EAB5F1B7E}"/>
              </a:ext>
            </a:extLst>
          </p:cNvPr>
          <p:cNvSpPr>
            <a:spLocks noGrp="1"/>
          </p:cNvSpPr>
          <p:nvPr>
            <p:ph type="pic" sz="quarter" idx="17"/>
          </p:nvPr>
        </p:nvSpPr>
        <p:spPr>
          <a:xfrm>
            <a:off x="8580274" y="8400049"/>
            <a:ext cx="2933530" cy="3402904"/>
          </a:xfrm>
          <a:custGeom>
            <a:avLst/>
            <a:gdLst>
              <a:gd name="connsiteX0" fmla="*/ 1466765 w 2933530"/>
              <a:gd name="connsiteY0" fmla="*/ 0 h 3402904"/>
              <a:gd name="connsiteX1" fmla="*/ 2933530 w 2933530"/>
              <a:gd name="connsiteY1" fmla="*/ 733383 h 3402904"/>
              <a:gd name="connsiteX2" fmla="*/ 2933530 w 2933530"/>
              <a:gd name="connsiteY2" fmla="*/ 2669521 h 3402904"/>
              <a:gd name="connsiteX3" fmla="*/ 1466765 w 2933530"/>
              <a:gd name="connsiteY3" fmla="*/ 3402904 h 3402904"/>
              <a:gd name="connsiteX4" fmla="*/ 0 w 2933530"/>
              <a:gd name="connsiteY4" fmla="*/ 2669521 h 3402904"/>
              <a:gd name="connsiteX5" fmla="*/ 0 w 2933530"/>
              <a:gd name="connsiteY5" fmla="*/ 733383 h 340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3530" h="3402904">
                <a:moveTo>
                  <a:pt x="1466765" y="0"/>
                </a:moveTo>
                <a:lnTo>
                  <a:pt x="2933530" y="733383"/>
                </a:lnTo>
                <a:lnTo>
                  <a:pt x="2933530" y="2669521"/>
                </a:lnTo>
                <a:lnTo>
                  <a:pt x="1466765" y="3402904"/>
                </a:lnTo>
                <a:lnTo>
                  <a:pt x="0" y="2669521"/>
                </a:lnTo>
                <a:lnTo>
                  <a:pt x="0" y="733383"/>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
        <p:nvSpPr>
          <p:cNvPr id="20" name="Picture Placeholder 19">
            <a:extLst>
              <a:ext uri="{FF2B5EF4-FFF2-40B4-BE49-F238E27FC236}">
                <a16:creationId xmlns:a16="http://schemas.microsoft.com/office/drawing/2014/main" id="{42A7C7EE-309F-44B7-AC3A-B72CF2783391}"/>
              </a:ext>
            </a:extLst>
          </p:cNvPr>
          <p:cNvSpPr>
            <a:spLocks noGrp="1"/>
          </p:cNvSpPr>
          <p:nvPr>
            <p:ph type="pic" sz="quarter" idx="18"/>
          </p:nvPr>
        </p:nvSpPr>
        <p:spPr>
          <a:xfrm>
            <a:off x="12841868" y="8400049"/>
            <a:ext cx="2933530" cy="3402904"/>
          </a:xfrm>
          <a:custGeom>
            <a:avLst/>
            <a:gdLst>
              <a:gd name="connsiteX0" fmla="*/ 1466765 w 2933530"/>
              <a:gd name="connsiteY0" fmla="*/ 0 h 3402904"/>
              <a:gd name="connsiteX1" fmla="*/ 2933530 w 2933530"/>
              <a:gd name="connsiteY1" fmla="*/ 733383 h 3402904"/>
              <a:gd name="connsiteX2" fmla="*/ 2933530 w 2933530"/>
              <a:gd name="connsiteY2" fmla="*/ 2669521 h 3402904"/>
              <a:gd name="connsiteX3" fmla="*/ 1466765 w 2933530"/>
              <a:gd name="connsiteY3" fmla="*/ 3402904 h 3402904"/>
              <a:gd name="connsiteX4" fmla="*/ 0 w 2933530"/>
              <a:gd name="connsiteY4" fmla="*/ 2669521 h 3402904"/>
              <a:gd name="connsiteX5" fmla="*/ 0 w 2933530"/>
              <a:gd name="connsiteY5" fmla="*/ 733383 h 340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3530" h="3402904">
                <a:moveTo>
                  <a:pt x="1466765" y="0"/>
                </a:moveTo>
                <a:lnTo>
                  <a:pt x="2933530" y="733383"/>
                </a:lnTo>
                <a:lnTo>
                  <a:pt x="2933530" y="2669521"/>
                </a:lnTo>
                <a:lnTo>
                  <a:pt x="1466765" y="3402904"/>
                </a:lnTo>
                <a:lnTo>
                  <a:pt x="0" y="2669521"/>
                </a:lnTo>
                <a:lnTo>
                  <a:pt x="0" y="733383"/>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
        <p:nvSpPr>
          <p:cNvPr id="21" name="Picture Placeholder 20">
            <a:extLst>
              <a:ext uri="{FF2B5EF4-FFF2-40B4-BE49-F238E27FC236}">
                <a16:creationId xmlns:a16="http://schemas.microsoft.com/office/drawing/2014/main" id="{6935A2BD-41AF-476B-8DB9-1A0804B8A70E}"/>
              </a:ext>
            </a:extLst>
          </p:cNvPr>
          <p:cNvSpPr>
            <a:spLocks noGrp="1"/>
          </p:cNvSpPr>
          <p:nvPr>
            <p:ph type="pic" sz="quarter" idx="19"/>
          </p:nvPr>
        </p:nvSpPr>
        <p:spPr>
          <a:xfrm>
            <a:off x="17131791" y="8400049"/>
            <a:ext cx="2933530" cy="3402904"/>
          </a:xfrm>
          <a:custGeom>
            <a:avLst/>
            <a:gdLst>
              <a:gd name="connsiteX0" fmla="*/ 1466765 w 2933530"/>
              <a:gd name="connsiteY0" fmla="*/ 0 h 3402904"/>
              <a:gd name="connsiteX1" fmla="*/ 2933530 w 2933530"/>
              <a:gd name="connsiteY1" fmla="*/ 733383 h 3402904"/>
              <a:gd name="connsiteX2" fmla="*/ 2933530 w 2933530"/>
              <a:gd name="connsiteY2" fmla="*/ 2669521 h 3402904"/>
              <a:gd name="connsiteX3" fmla="*/ 1466765 w 2933530"/>
              <a:gd name="connsiteY3" fmla="*/ 3402904 h 3402904"/>
              <a:gd name="connsiteX4" fmla="*/ 0 w 2933530"/>
              <a:gd name="connsiteY4" fmla="*/ 2669521 h 3402904"/>
              <a:gd name="connsiteX5" fmla="*/ 0 w 2933530"/>
              <a:gd name="connsiteY5" fmla="*/ 733383 h 340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3530" h="3402904">
                <a:moveTo>
                  <a:pt x="1466765" y="0"/>
                </a:moveTo>
                <a:lnTo>
                  <a:pt x="2933530" y="733383"/>
                </a:lnTo>
                <a:lnTo>
                  <a:pt x="2933530" y="2669521"/>
                </a:lnTo>
                <a:lnTo>
                  <a:pt x="1466765" y="3402904"/>
                </a:lnTo>
                <a:lnTo>
                  <a:pt x="0" y="2669521"/>
                </a:lnTo>
                <a:lnTo>
                  <a:pt x="0" y="733383"/>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25130030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
    <p:bg>
      <p:bgPr>
        <a:solidFill>
          <a:schemeClr val="accent3"/>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ED47FCBD-8D84-49C6-B30D-28EDABB6AECA}"/>
              </a:ext>
            </a:extLst>
          </p:cNvPr>
          <p:cNvSpPr>
            <a:spLocks noGrp="1"/>
          </p:cNvSpPr>
          <p:nvPr>
            <p:ph type="pic" sz="quarter" idx="13"/>
          </p:nvPr>
        </p:nvSpPr>
        <p:spPr>
          <a:xfrm>
            <a:off x="12438854" y="1893321"/>
            <a:ext cx="10065051" cy="9579427"/>
          </a:xfrm>
          <a:custGeom>
            <a:avLst/>
            <a:gdLst>
              <a:gd name="connsiteX0" fmla="*/ 0 w 10065051"/>
              <a:gd name="connsiteY0" fmla="*/ 0 h 9579427"/>
              <a:gd name="connsiteX1" fmla="*/ 7541255 w 10065051"/>
              <a:gd name="connsiteY1" fmla="*/ 0 h 9579427"/>
              <a:gd name="connsiteX2" fmla="*/ 10065051 w 10065051"/>
              <a:gd name="connsiteY2" fmla="*/ 2523796 h 9579427"/>
              <a:gd name="connsiteX3" fmla="*/ 10065051 w 10065051"/>
              <a:gd name="connsiteY3" fmla="*/ 9579427 h 9579427"/>
              <a:gd name="connsiteX4" fmla="*/ 0 w 10065051"/>
              <a:gd name="connsiteY4" fmla="*/ 9579427 h 9579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65051" h="9579427">
                <a:moveTo>
                  <a:pt x="0" y="0"/>
                </a:moveTo>
                <a:lnTo>
                  <a:pt x="7541255" y="0"/>
                </a:lnTo>
                <a:lnTo>
                  <a:pt x="10065051" y="2523796"/>
                </a:lnTo>
                <a:lnTo>
                  <a:pt x="10065051" y="9579427"/>
                </a:lnTo>
                <a:lnTo>
                  <a:pt x="0" y="9579427"/>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41456502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
    <p:bg>
      <p:bgPr>
        <a:solidFill>
          <a:schemeClr val="accent3"/>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EA1EA6FA-FCDB-460C-932D-328F9330A302}"/>
              </a:ext>
            </a:extLst>
          </p:cNvPr>
          <p:cNvSpPr>
            <a:spLocks noGrp="1"/>
          </p:cNvSpPr>
          <p:nvPr>
            <p:ph type="pic" sz="quarter" idx="13"/>
          </p:nvPr>
        </p:nvSpPr>
        <p:spPr>
          <a:xfrm>
            <a:off x="19260456" y="0"/>
            <a:ext cx="5123544" cy="13716000"/>
          </a:xfrm>
          <a:custGeom>
            <a:avLst/>
            <a:gdLst>
              <a:gd name="connsiteX0" fmla="*/ 0 w 5123544"/>
              <a:gd name="connsiteY0" fmla="*/ 0 h 13716000"/>
              <a:gd name="connsiteX1" fmla="*/ 5123544 w 5123544"/>
              <a:gd name="connsiteY1" fmla="*/ 0 h 13716000"/>
              <a:gd name="connsiteX2" fmla="*/ 5123544 w 5123544"/>
              <a:gd name="connsiteY2" fmla="*/ 13716000 h 13716000"/>
              <a:gd name="connsiteX3" fmla="*/ 0 w 5123544"/>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5123544" h="13716000">
                <a:moveTo>
                  <a:pt x="0" y="0"/>
                </a:moveTo>
                <a:lnTo>
                  <a:pt x="5123544" y="0"/>
                </a:lnTo>
                <a:lnTo>
                  <a:pt x="5123544" y="13716000"/>
                </a:lnTo>
                <a:lnTo>
                  <a:pt x="0" y="13716000"/>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37325593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4">
    <p:bg>
      <p:bgPr>
        <a:solidFill>
          <a:schemeClr val="accent3"/>
        </a:solid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D7545A5-10B0-470C-8419-38F5357A6605}"/>
              </a:ext>
            </a:extLst>
          </p:cNvPr>
          <p:cNvSpPr>
            <a:spLocks noGrp="1"/>
          </p:cNvSpPr>
          <p:nvPr>
            <p:ph type="pic" sz="quarter" idx="13"/>
          </p:nvPr>
        </p:nvSpPr>
        <p:spPr>
          <a:xfrm>
            <a:off x="0" y="0"/>
            <a:ext cx="5123544" cy="13716000"/>
          </a:xfrm>
          <a:custGeom>
            <a:avLst/>
            <a:gdLst>
              <a:gd name="connsiteX0" fmla="*/ 0 w 5123544"/>
              <a:gd name="connsiteY0" fmla="*/ 0 h 13716000"/>
              <a:gd name="connsiteX1" fmla="*/ 5123544 w 5123544"/>
              <a:gd name="connsiteY1" fmla="*/ 0 h 13716000"/>
              <a:gd name="connsiteX2" fmla="*/ 5123544 w 5123544"/>
              <a:gd name="connsiteY2" fmla="*/ 13716000 h 13716000"/>
              <a:gd name="connsiteX3" fmla="*/ 0 w 5123544"/>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5123544" h="13716000">
                <a:moveTo>
                  <a:pt x="0" y="0"/>
                </a:moveTo>
                <a:lnTo>
                  <a:pt x="5123544" y="0"/>
                </a:lnTo>
                <a:lnTo>
                  <a:pt x="5123544" y="13716000"/>
                </a:lnTo>
                <a:lnTo>
                  <a:pt x="0" y="13716000"/>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38160535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
    <p:bg>
      <p:bgPr>
        <a:solidFill>
          <a:schemeClr val="accent3"/>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696D1C18-4639-4292-A33C-EE63E4D2C06C}"/>
              </a:ext>
            </a:extLst>
          </p:cNvPr>
          <p:cNvSpPr>
            <a:spLocks noGrp="1"/>
          </p:cNvSpPr>
          <p:nvPr>
            <p:ph type="pic" sz="quarter" idx="13"/>
          </p:nvPr>
        </p:nvSpPr>
        <p:spPr>
          <a:xfrm>
            <a:off x="12438854" y="1893319"/>
            <a:ext cx="10065051" cy="9579428"/>
          </a:xfrm>
          <a:custGeom>
            <a:avLst/>
            <a:gdLst>
              <a:gd name="connsiteX0" fmla="*/ 0 w 10065051"/>
              <a:gd name="connsiteY0" fmla="*/ 0 h 9579428"/>
              <a:gd name="connsiteX1" fmla="*/ 7541255 w 10065051"/>
              <a:gd name="connsiteY1" fmla="*/ 0 h 9579428"/>
              <a:gd name="connsiteX2" fmla="*/ 10065051 w 10065051"/>
              <a:gd name="connsiteY2" fmla="*/ 2523796 h 9579428"/>
              <a:gd name="connsiteX3" fmla="*/ 10065051 w 10065051"/>
              <a:gd name="connsiteY3" fmla="*/ 9579428 h 9579428"/>
              <a:gd name="connsiteX4" fmla="*/ 0 w 10065051"/>
              <a:gd name="connsiteY4" fmla="*/ 9579428 h 9579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65051" h="9579428">
                <a:moveTo>
                  <a:pt x="0" y="0"/>
                </a:moveTo>
                <a:lnTo>
                  <a:pt x="7541255" y="0"/>
                </a:lnTo>
                <a:lnTo>
                  <a:pt x="10065051" y="2523796"/>
                </a:lnTo>
                <a:lnTo>
                  <a:pt x="10065051" y="9579428"/>
                </a:lnTo>
                <a:lnTo>
                  <a:pt x="0" y="9579428"/>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42630047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6">
    <p:bg>
      <p:bgPr>
        <a:solidFill>
          <a:schemeClr val="accent3"/>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8207BF4-8882-4406-8AFC-E0196EABAF99}"/>
              </a:ext>
            </a:extLst>
          </p:cNvPr>
          <p:cNvSpPr>
            <a:spLocks noGrp="1"/>
          </p:cNvSpPr>
          <p:nvPr>
            <p:ph type="pic" sz="quarter" idx="13"/>
          </p:nvPr>
        </p:nvSpPr>
        <p:spPr>
          <a:xfrm>
            <a:off x="16899648" y="4098492"/>
            <a:ext cx="4053966" cy="4237803"/>
          </a:xfrm>
          <a:custGeom>
            <a:avLst/>
            <a:gdLst>
              <a:gd name="connsiteX0" fmla="*/ 0 w 4053966"/>
              <a:gd name="connsiteY0" fmla="*/ 0 h 4237803"/>
              <a:gd name="connsiteX1" fmla="*/ 2985908 w 4053966"/>
              <a:gd name="connsiteY1" fmla="*/ 0 h 4237803"/>
              <a:gd name="connsiteX2" fmla="*/ 4053966 w 4053966"/>
              <a:gd name="connsiteY2" fmla="*/ 1068058 h 4237803"/>
              <a:gd name="connsiteX3" fmla="*/ 4053966 w 4053966"/>
              <a:gd name="connsiteY3" fmla="*/ 4237803 h 4237803"/>
              <a:gd name="connsiteX4" fmla="*/ 0 w 4053966"/>
              <a:gd name="connsiteY4" fmla="*/ 4237803 h 4237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53966" h="4237803">
                <a:moveTo>
                  <a:pt x="0" y="0"/>
                </a:moveTo>
                <a:lnTo>
                  <a:pt x="2985908" y="0"/>
                </a:lnTo>
                <a:lnTo>
                  <a:pt x="4053966" y="1068058"/>
                </a:lnTo>
                <a:lnTo>
                  <a:pt x="4053966" y="4237803"/>
                </a:lnTo>
                <a:lnTo>
                  <a:pt x="0" y="4237803"/>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
        <p:nvSpPr>
          <p:cNvPr id="8" name="Picture Placeholder 7">
            <a:extLst>
              <a:ext uri="{FF2B5EF4-FFF2-40B4-BE49-F238E27FC236}">
                <a16:creationId xmlns:a16="http://schemas.microsoft.com/office/drawing/2014/main" id="{BAE9806B-57B9-4562-8D68-08D5BCAA7067}"/>
              </a:ext>
            </a:extLst>
          </p:cNvPr>
          <p:cNvSpPr>
            <a:spLocks noGrp="1"/>
          </p:cNvSpPr>
          <p:nvPr>
            <p:ph type="pic" sz="quarter" idx="14"/>
          </p:nvPr>
        </p:nvSpPr>
        <p:spPr>
          <a:xfrm>
            <a:off x="10174328" y="4098492"/>
            <a:ext cx="4053966" cy="4237803"/>
          </a:xfrm>
          <a:custGeom>
            <a:avLst/>
            <a:gdLst>
              <a:gd name="connsiteX0" fmla="*/ 0 w 4053966"/>
              <a:gd name="connsiteY0" fmla="*/ 0 h 4237803"/>
              <a:gd name="connsiteX1" fmla="*/ 2985908 w 4053966"/>
              <a:gd name="connsiteY1" fmla="*/ 0 h 4237803"/>
              <a:gd name="connsiteX2" fmla="*/ 4053966 w 4053966"/>
              <a:gd name="connsiteY2" fmla="*/ 1068058 h 4237803"/>
              <a:gd name="connsiteX3" fmla="*/ 4053966 w 4053966"/>
              <a:gd name="connsiteY3" fmla="*/ 4237803 h 4237803"/>
              <a:gd name="connsiteX4" fmla="*/ 0 w 4053966"/>
              <a:gd name="connsiteY4" fmla="*/ 4237803 h 4237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53966" h="4237803">
                <a:moveTo>
                  <a:pt x="0" y="0"/>
                </a:moveTo>
                <a:lnTo>
                  <a:pt x="2985908" y="0"/>
                </a:lnTo>
                <a:lnTo>
                  <a:pt x="4053966" y="1068058"/>
                </a:lnTo>
                <a:lnTo>
                  <a:pt x="4053966" y="4237803"/>
                </a:lnTo>
                <a:lnTo>
                  <a:pt x="0" y="4237803"/>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
        <p:nvSpPr>
          <p:cNvPr id="9" name="Picture Placeholder 8">
            <a:extLst>
              <a:ext uri="{FF2B5EF4-FFF2-40B4-BE49-F238E27FC236}">
                <a16:creationId xmlns:a16="http://schemas.microsoft.com/office/drawing/2014/main" id="{411A88BA-1B32-4688-9D43-6FE120A7AF40}"/>
              </a:ext>
            </a:extLst>
          </p:cNvPr>
          <p:cNvSpPr>
            <a:spLocks noGrp="1"/>
          </p:cNvSpPr>
          <p:nvPr>
            <p:ph type="pic" sz="quarter" idx="15"/>
          </p:nvPr>
        </p:nvSpPr>
        <p:spPr>
          <a:xfrm>
            <a:off x="3430386" y="4098492"/>
            <a:ext cx="4053966" cy="4237803"/>
          </a:xfrm>
          <a:custGeom>
            <a:avLst/>
            <a:gdLst>
              <a:gd name="connsiteX0" fmla="*/ 0 w 4053966"/>
              <a:gd name="connsiteY0" fmla="*/ 0 h 4237803"/>
              <a:gd name="connsiteX1" fmla="*/ 2985908 w 4053966"/>
              <a:gd name="connsiteY1" fmla="*/ 0 h 4237803"/>
              <a:gd name="connsiteX2" fmla="*/ 4053966 w 4053966"/>
              <a:gd name="connsiteY2" fmla="*/ 1068058 h 4237803"/>
              <a:gd name="connsiteX3" fmla="*/ 4053966 w 4053966"/>
              <a:gd name="connsiteY3" fmla="*/ 4237803 h 4237803"/>
              <a:gd name="connsiteX4" fmla="*/ 0 w 4053966"/>
              <a:gd name="connsiteY4" fmla="*/ 4237803 h 4237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53966" h="4237803">
                <a:moveTo>
                  <a:pt x="0" y="0"/>
                </a:moveTo>
                <a:lnTo>
                  <a:pt x="2985908" y="0"/>
                </a:lnTo>
                <a:lnTo>
                  <a:pt x="4053966" y="1068058"/>
                </a:lnTo>
                <a:lnTo>
                  <a:pt x="4053966" y="4237803"/>
                </a:lnTo>
                <a:lnTo>
                  <a:pt x="0" y="4237803"/>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30992397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7">
    <p:bg>
      <p:bgPr>
        <a:solidFill>
          <a:schemeClr val="accent3"/>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AB5244AF-D8B7-464B-AF6C-DDDCEC0BD4C6}"/>
              </a:ext>
            </a:extLst>
          </p:cNvPr>
          <p:cNvSpPr>
            <a:spLocks noGrp="1"/>
          </p:cNvSpPr>
          <p:nvPr>
            <p:ph type="pic" sz="quarter" idx="15"/>
          </p:nvPr>
        </p:nvSpPr>
        <p:spPr>
          <a:xfrm>
            <a:off x="13093178" y="1893319"/>
            <a:ext cx="9163872" cy="9579428"/>
          </a:xfrm>
          <a:custGeom>
            <a:avLst/>
            <a:gdLst>
              <a:gd name="connsiteX0" fmla="*/ 0 w 9163872"/>
              <a:gd name="connsiteY0" fmla="*/ 0 h 9579428"/>
              <a:gd name="connsiteX1" fmla="*/ 6749558 w 9163872"/>
              <a:gd name="connsiteY1" fmla="*/ 0 h 9579428"/>
              <a:gd name="connsiteX2" fmla="*/ 9163872 w 9163872"/>
              <a:gd name="connsiteY2" fmla="*/ 2414314 h 9579428"/>
              <a:gd name="connsiteX3" fmla="*/ 9163872 w 9163872"/>
              <a:gd name="connsiteY3" fmla="*/ 9579428 h 9579428"/>
              <a:gd name="connsiteX4" fmla="*/ 0 w 9163872"/>
              <a:gd name="connsiteY4" fmla="*/ 9579428 h 9579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3872" h="9579428">
                <a:moveTo>
                  <a:pt x="0" y="0"/>
                </a:moveTo>
                <a:lnTo>
                  <a:pt x="6749558" y="0"/>
                </a:lnTo>
                <a:lnTo>
                  <a:pt x="9163872" y="2414314"/>
                </a:lnTo>
                <a:lnTo>
                  <a:pt x="9163872" y="9579428"/>
                </a:lnTo>
                <a:lnTo>
                  <a:pt x="0" y="9579428"/>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34970097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8">
    <p:bg>
      <p:bgPr>
        <a:solidFill>
          <a:schemeClr val="accent3"/>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07793140-9A4E-404E-B123-CB9936DC374E}"/>
              </a:ext>
            </a:extLst>
          </p:cNvPr>
          <p:cNvSpPr>
            <a:spLocks noGrp="1"/>
          </p:cNvSpPr>
          <p:nvPr>
            <p:ph type="pic" sz="quarter" idx="15"/>
          </p:nvPr>
        </p:nvSpPr>
        <p:spPr>
          <a:xfrm>
            <a:off x="12438854" y="1893319"/>
            <a:ext cx="10065051" cy="9579428"/>
          </a:xfrm>
          <a:custGeom>
            <a:avLst/>
            <a:gdLst>
              <a:gd name="connsiteX0" fmla="*/ 0 w 10065051"/>
              <a:gd name="connsiteY0" fmla="*/ 0 h 9579428"/>
              <a:gd name="connsiteX1" fmla="*/ 7541255 w 10065051"/>
              <a:gd name="connsiteY1" fmla="*/ 0 h 9579428"/>
              <a:gd name="connsiteX2" fmla="*/ 10065051 w 10065051"/>
              <a:gd name="connsiteY2" fmla="*/ 2523796 h 9579428"/>
              <a:gd name="connsiteX3" fmla="*/ 10065051 w 10065051"/>
              <a:gd name="connsiteY3" fmla="*/ 9579428 h 9579428"/>
              <a:gd name="connsiteX4" fmla="*/ 0 w 10065051"/>
              <a:gd name="connsiteY4" fmla="*/ 9579428 h 9579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65051" h="9579428">
                <a:moveTo>
                  <a:pt x="0" y="0"/>
                </a:moveTo>
                <a:lnTo>
                  <a:pt x="7541255" y="0"/>
                </a:lnTo>
                <a:lnTo>
                  <a:pt x="10065051" y="2523796"/>
                </a:lnTo>
                <a:lnTo>
                  <a:pt x="10065051" y="9579428"/>
                </a:lnTo>
                <a:lnTo>
                  <a:pt x="0" y="9579428"/>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11017872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9">
    <p:bg>
      <p:bgPr>
        <a:solidFill>
          <a:schemeClr val="accent3"/>
        </a:solid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E187D76-09CE-40BE-ABF1-8E6440456F31}"/>
              </a:ext>
            </a:extLst>
          </p:cNvPr>
          <p:cNvSpPr>
            <a:spLocks noGrp="1"/>
          </p:cNvSpPr>
          <p:nvPr>
            <p:ph type="pic" sz="quarter" idx="15"/>
          </p:nvPr>
        </p:nvSpPr>
        <p:spPr>
          <a:xfrm>
            <a:off x="12438854" y="1893319"/>
            <a:ext cx="10065051" cy="9579428"/>
          </a:xfrm>
          <a:custGeom>
            <a:avLst/>
            <a:gdLst>
              <a:gd name="connsiteX0" fmla="*/ 0 w 10065051"/>
              <a:gd name="connsiteY0" fmla="*/ 0 h 9579428"/>
              <a:gd name="connsiteX1" fmla="*/ 7541255 w 10065051"/>
              <a:gd name="connsiteY1" fmla="*/ 0 h 9579428"/>
              <a:gd name="connsiteX2" fmla="*/ 10065051 w 10065051"/>
              <a:gd name="connsiteY2" fmla="*/ 2523796 h 9579428"/>
              <a:gd name="connsiteX3" fmla="*/ 10065051 w 10065051"/>
              <a:gd name="connsiteY3" fmla="*/ 9579428 h 9579428"/>
              <a:gd name="connsiteX4" fmla="*/ 0 w 10065051"/>
              <a:gd name="connsiteY4" fmla="*/ 9579428 h 9579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65051" h="9579428">
                <a:moveTo>
                  <a:pt x="0" y="0"/>
                </a:moveTo>
                <a:lnTo>
                  <a:pt x="7541255" y="0"/>
                </a:lnTo>
                <a:lnTo>
                  <a:pt x="10065051" y="2523796"/>
                </a:lnTo>
                <a:lnTo>
                  <a:pt x="10065051" y="9579428"/>
                </a:lnTo>
                <a:lnTo>
                  <a:pt x="0" y="9579428"/>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41826573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02">
    <p:bg>
      <p:bgPr>
        <a:solidFill>
          <a:schemeClr val="accent3"/>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0B78B0B-9126-4C6F-B368-A77ABB85A2F7}"/>
              </a:ext>
            </a:extLst>
          </p:cNvPr>
          <p:cNvSpPr>
            <a:spLocks noGrp="1"/>
          </p:cNvSpPr>
          <p:nvPr>
            <p:ph type="pic" sz="quarter" idx="10"/>
          </p:nvPr>
        </p:nvSpPr>
        <p:spPr>
          <a:xfrm>
            <a:off x="13093178" y="1893319"/>
            <a:ext cx="9163872" cy="9579428"/>
          </a:xfrm>
          <a:custGeom>
            <a:avLst/>
            <a:gdLst>
              <a:gd name="connsiteX0" fmla="*/ 0 w 9163872"/>
              <a:gd name="connsiteY0" fmla="*/ 0 h 9579428"/>
              <a:gd name="connsiteX1" fmla="*/ 6749558 w 9163872"/>
              <a:gd name="connsiteY1" fmla="*/ 0 h 9579428"/>
              <a:gd name="connsiteX2" fmla="*/ 9163872 w 9163872"/>
              <a:gd name="connsiteY2" fmla="*/ 2414315 h 9579428"/>
              <a:gd name="connsiteX3" fmla="*/ 9163872 w 9163872"/>
              <a:gd name="connsiteY3" fmla="*/ 9579428 h 9579428"/>
              <a:gd name="connsiteX4" fmla="*/ 0 w 9163872"/>
              <a:gd name="connsiteY4" fmla="*/ 9579428 h 9579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3872" h="9579428">
                <a:moveTo>
                  <a:pt x="0" y="0"/>
                </a:moveTo>
                <a:lnTo>
                  <a:pt x="6749558" y="0"/>
                </a:lnTo>
                <a:lnTo>
                  <a:pt x="9163872" y="2414315"/>
                </a:lnTo>
                <a:lnTo>
                  <a:pt x="9163872" y="9579428"/>
                </a:lnTo>
                <a:lnTo>
                  <a:pt x="0" y="9579428"/>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41021406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0">
    <p:bg>
      <p:bgPr>
        <a:solidFill>
          <a:schemeClr val="accent3"/>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77C64998-84AE-402C-BB1B-2F49C655D9F6}"/>
              </a:ext>
            </a:extLst>
          </p:cNvPr>
          <p:cNvSpPr>
            <a:spLocks noGrp="1"/>
          </p:cNvSpPr>
          <p:nvPr>
            <p:ph type="pic" sz="quarter" idx="15"/>
          </p:nvPr>
        </p:nvSpPr>
        <p:spPr>
          <a:xfrm>
            <a:off x="13952753" y="3544595"/>
            <a:ext cx="6598791" cy="14134239"/>
          </a:xfrm>
          <a:custGeom>
            <a:avLst/>
            <a:gdLst>
              <a:gd name="connsiteX0" fmla="*/ 732136 w 6598791"/>
              <a:gd name="connsiteY0" fmla="*/ 0 h 14134239"/>
              <a:gd name="connsiteX1" fmla="*/ 5866655 w 6598791"/>
              <a:gd name="connsiteY1" fmla="*/ 0 h 14134239"/>
              <a:gd name="connsiteX2" fmla="*/ 6598791 w 6598791"/>
              <a:gd name="connsiteY2" fmla="*/ 732136 h 14134239"/>
              <a:gd name="connsiteX3" fmla="*/ 6598791 w 6598791"/>
              <a:gd name="connsiteY3" fmla="*/ 13402103 h 14134239"/>
              <a:gd name="connsiteX4" fmla="*/ 5866655 w 6598791"/>
              <a:gd name="connsiteY4" fmla="*/ 14134239 h 14134239"/>
              <a:gd name="connsiteX5" fmla="*/ 732136 w 6598791"/>
              <a:gd name="connsiteY5" fmla="*/ 14134239 h 14134239"/>
              <a:gd name="connsiteX6" fmla="*/ 0 w 6598791"/>
              <a:gd name="connsiteY6" fmla="*/ 13402103 h 14134239"/>
              <a:gd name="connsiteX7" fmla="*/ 0 w 6598791"/>
              <a:gd name="connsiteY7" fmla="*/ 732136 h 14134239"/>
              <a:gd name="connsiteX8" fmla="*/ 732136 w 6598791"/>
              <a:gd name="connsiteY8" fmla="*/ 0 h 14134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98791" h="14134239">
                <a:moveTo>
                  <a:pt x="732136" y="0"/>
                </a:moveTo>
                <a:lnTo>
                  <a:pt x="5866655" y="0"/>
                </a:lnTo>
                <a:cubicBezTo>
                  <a:pt x="6271003" y="0"/>
                  <a:pt x="6598791" y="327788"/>
                  <a:pt x="6598791" y="732136"/>
                </a:cubicBezTo>
                <a:lnTo>
                  <a:pt x="6598791" y="13402103"/>
                </a:lnTo>
                <a:cubicBezTo>
                  <a:pt x="6598791" y="13806451"/>
                  <a:pt x="6271003" y="14134239"/>
                  <a:pt x="5866655" y="14134239"/>
                </a:cubicBezTo>
                <a:lnTo>
                  <a:pt x="732136" y="14134239"/>
                </a:lnTo>
                <a:cubicBezTo>
                  <a:pt x="327788" y="14134239"/>
                  <a:pt x="0" y="13806451"/>
                  <a:pt x="0" y="13402103"/>
                </a:cubicBezTo>
                <a:lnTo>
                  <a:pt x="0" y="732136"/>
                </a:lnTo>
                <a:cubicBezTo>
                  <a:pt x="0" y="327788"/>
                  <a:pt x="327788" y="0"/>
                  <a:pt x="732136" y="0"/>
                </a:cubicBez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3263665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1">
    <p:bg>
      <p:bgPr>
        <a:solidFill>
          <a:schemeClr val="accent3"/>
        </a:solid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9760B324-5522-441E-957F-F8A66F6858F8}"/>
              </a:ext>
            </a:extLst>
          </p:cNvPr>
          <p:cNvSpPr>
            <a:spLocks noGrp="1"/>
          </p:cNvSpPr>
          <p:nvPr>
            <p:ph type="pic" sz="quarter" idx="15"/>
          </p:nvPr>
        </p:nvSpPr>
        <p:spPr>
          <a:xfrm>
            <a:off x="12164704" y="4685075"/>
            <a:ext cx="8897016" cy="5661387"/>
          </a:xfrm>
          <a:custGeom>
            <a:avLst/>
            <a:gdLst>
              <a:gd name="connsiteX0" fmla="*/ 0 w 8897016"/>
              <a:gd name="connsiteY0" fmla="*/ 0 h 5661387"/>
              <a:gd name="connsiteX1" fmla="*/ 8897016 w 8897016"/>
              <a:gd name="connsiteY1" fmla="*/ 0 h 5661387"/>
              <a:gd name="connsiteX2" fmla="*/ 8897016 w 8897016"/>
              <a:gd name="connsiteY2" fmla="*/ 5661387 h 5661387"/>
              <a:gd name="connsiteX3" fmla="*/ 0 w 8897016"/>
              <a:gd name="connsiteY3" fmla="*/ 5661387 h 5661387"/>
            </a:gdLst>
            <a:ahLst/>
            <a:cxnLst>
              <a:cxn ang="0">
                <a:pos x="connsiteX0" y="connsiteY0"/>
              </a:cxn>
              <a:cxn ang="0">
                <a:pos x="connsiteX1" y="connsiteY1"/>
              </a:cxn>
              <a:cxn ang="0">
                <a:pos x="connsiteX2" y="connsiteY2"/>
              </a:cxn>
              <a:cxn ang="0">
                <a:pos x="connsiteX3" y="connsiteY3"/>
              </a:cxn>
            </a:cxnLst>
            <a:rect l="l" t="t" r="r" b="b"/>
            <a:pathLst>
              <a:path w="8897016" h="5661387">
                <a:moveTo>
                  <a:pt x="0" y="0"/>
                </a:moveTo>
                <a:lnTo>
                  <a:pt x="8897016" y="0"/>
                </a:lnTo>
                <a:lnTo>
                  <a:pt x="8897016" y="5661387"/>
                </a:lnTo>
                <a:lnTo>
                  <a:pt x="0" y="5661387"/>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28842728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2">
    <p:bg>
      <p:bgPr>
        <a:solidFill>
          <a:schemeClr val="accent3"/>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7D5B9079-5071-4B70-AB13-823086623F8A}"/>
              </a:ext>
            </a:extLst>
          </p:cNvPr>
          <p:cNvSpPr>
            <a:spLocks noGrp="1"/>
          </p:cNvSpPr>
          <p:nvPr>
            <p:ph type="pic" sz="quarter" idx="15"/>
          </p:nvPr>
        </p:nvSpPr>
        <p:spPr>
          <a:xfrm>
            <a:off x="12054332" y="3965122"/>
            <a:ext cx="8708329" cy="5484398"/>
          </a:xfrm>
          <a:custGeom>
            <a:avLst/>
            <a:gdLst>
              <a:gd name="connsiteX0" fmla="*/ 0 w 8708329"/>
              <a:gd name="connsiteY0" fmla="*/ 0 h 5484398"/>
              <a:gd name="connsiteX1" fmla="*/ 8708329 w 8708329"/>
              <a:gd name="connsiteY1" fmla="*/ 0 h 5484398"/>
              <a:gd name="connsiteX2" fmla="*/ 8708329 w 8708329"/>
              <a:gd name="connsiteY2" fmla="*/ 5484398 h 5484398"/>
              <a:gd name="connsiteX3" fmla="*/ 0 w 8708329"/>
              <a:gd name="connsiteY3" fmla="*/ 5484398 h 5484398"/>
            </a:gdLst>
            <a:ahLst/>
            <a:cxnLst>
              <a:cxn ang="0">
                <a:pos x="connsiteX0" y="connsiteY0"/>
              </a:cxn>
              <a:cxn ang="0">
                <a:pos x="connsiteX1" y="connsiteY1"/>
              </a:cxn>
              <a:cxn ang="0">
                <a:pos x="connsiteX2" y="connsiteY2"/>
              </a:cxn>
              <a:cxn ang="0">
                <a:pos x="connsiteX3" y="connsiteY3"/>
              </a:cxn>
            </a:cxnLst>
            <a:rect l="l" t="t" r="r" b="b"/>
            <a:pathLst>
              <a:path w="8708329" h="5484398">
                <a:moveTo>
                  <a:pt x="0" y="0"/>
                </a:moveTo>
                <a:lnTo>
                  <a:pt x="8708329" y="0"/>
                </a:lnTo>
                <a:lnTo>
                  <a:pt x="8708329" y="5484398"/>
                </a:lnTo>
                <a:lnTo>
                  <a:pt x="0" y="5484398"/>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221056104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3">
    <p:bg>
      <p:bgPr>
        <a:solidFill>
          <a:schemeClr val="accent3"/>
        </a:solid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21C3781F-0D5D-4AC2-97B8-83EE9B50280E}"/>
              </a:ext>
            </a:extLst>
          </p:cNvPr>
          <p:cNvSpPr>
            <a:spLocks noGrp="1"/>
          </p:cNvSpPr>
          <p:nvPr>
            <p:ph type="pic" sz="quarter" idx="15"/>
          </p:nvPr>
        </p:nvSpPr>
        <p:spPr>
          <a:xfrm>
            <a:off x="13168172" y="-105778"/>
            <a:ext cx="8070959" cy="10768812"/>
          </a:xfrm>
          <a:custGeom>
            <a:avLst/>
            <a:gdLst>
              <a:gd name="connsiteX0" fmla="*/ 0 w 8070959"/>
              <a:gd name="connsiteY0" fmla="*/ 0 h 10768812"/>
              <a:gd name="connsiteX1" fmla="*/ 8070959 w 8070959"/>
              <a:gd name="connsiteY1" fmla="*/ 0 h 10768812"/>
              <a:gd name="connsiteX2" fmla="*/ 8070959 w 8070959"/>
              <a:gd name="connsiteY2" fmla="*/ 10768812 h 10768812"/>
              <a:gd name="connsiteX3" fmla="*/ 0 w 8070959"/>
              <a:gd name="connsiteY3" fmla="*/ 10768812 h 10768812"/>
            </a:gdLst>
            <a:ahLst/>
            <a:cxnLst>
              <a:cxn ang="0">
                <a:pos x="connsiteX0" y="connsiteY0"/>
              </a:cxn>
              <a:cxn ang="0">
                <a:pos x="connsiteX1" y="connsiteY1"/>
              </a:cxn>
              <a:cxn ang="0">
                <a:pos x="connsiteX2" y="connsiteY2"/>
              </a:cxn>
              <a:cxn ang="0">
                <a:pos x="connsiteX3" y="connsiteY3"/>
              </a:cxn>
            </a:cxnLst>
            <a:rect l="l" t="t" r="r" b="b"/>
            <a:pathLst>
              <a:path w="8070959" h="10768812">
                <a:moveTo>
                  <a:pt x="0" y="0"/>
                </a:moveTo>
                <a:lnTo>
                  <a:pt x="8070959" y="0"/>
                </a:lnTo>
                <a:lnTo>
                  <a:pt x="8070959" y="10768812"/>
                </a:lnTo>
                <a:lnTo>
                  <a:pt x="0" y="10768812"/>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221033293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4">
    <p:bg>
      <p:bgPr>
        <a:solidFill>
          <a:schemeClr val="accent3"/>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F9E88DD3-6AA8-4691-B4B5-1F087F5216DB}"/>
              </a:ext>
            </a:extLst>
          </p:cNvPr>
          <p:cNvSpPr>
            <a:spLocks noGrp="1"/>
          </p:cNvSpPr>
          <p:nvPr>
            <p:ph type="pic" sz="quarter" idx="15"/>
          </p:nvPr>
        </p:nvSpPr>
        <p:spPr>
          <a:xfrm>
            <a:off x="12438854" y="1893321"/>
            <a:ext cx="10065051" cy="9579427"/>
          </a:xfrm>
          <a:custGeom>
            <a:avLst/>
            <a:gdLst>
              <a:gd name="connsiteX0" fmla="*/ 0 w 10065051"/>
              <a:gd name="connsiteY0" fmla="*/ 0 h 9579427"/>
              <a:gd name="connsiteX1" fmla="*/ 7541255 w 10065051"/>
              <a:gd name="connsiteY1" fmla="*/ 0 h 9579427"/>
              <a:gd name="connsiteX2" fmla="*/ 10065051 w 10065051"/>
              <a:gd name="connsiteY2" fmla="*/ 2523796 h 9579427"/>
              <a:gd name="connsiteX3" fmla="*/ 10065051 w 10065051"/>
              <a:gd name="connsiteY3" fmla="*/ 9579427 h 9579427"/>
              <a:gd name="connsiteX4" fmla="*/ 0 w 10065051"/>
              <a:gd name="connsiteY4" fmla="*/ 9579427 h 9579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65051" h="9579427">
                <a:moveTo>
                  <a:pt x="0" y="0"/>
                </a:moveTo>
                <a:lnTo>
                  <a:pt x="7541255" y="0"/>
                </a:lnTo>
                <a:lnTo>
                  <a:pt x="10065051" y="2523796"/>
                </a:lnTo>
                <a:lnTo>
                  <a:pt x="10065051" y="9579427"/>
                </a:lnTo>
                <a:lnTo>
                  <a:pt x="0" y="9579427"/>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34546956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03">
    <p:bg>
      <p:bgPr>
        <a:solidFill>
          <a:schemeClr val="accent3"/>
        </a:solid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D832A5C-0B73-4BE6-9668-7B3562C94F03}"/>
              </a:ext>
            </a:extLst>
          </p:cNvPr>
          <p:cNvSpPr>
            <a:spLocks noGrp="1"/>
          </p:cNvSpPr>
          <p:nvPr>
            <p:ph type="pic" sz="quarter" idx="10"/>
          </p:nvPr>
        </p:nvSpPr>
        <p:spPr>
          <a:xfrm>
            <a:off x="12438854" y="1893319"/>
            <a:ext cx="10065051" cy="9579428"/>
          </a:xfrm>
          <a:custGeom>
            <a:avLst/>
            <a:gdLst>
              <a:gd name="connsiteX0" fmla="*/ 0 w 10065051"/>
              <a:gd name="connsiteY0" fmla="*/ 0 h 9579428"/>
              <a:gd name="connsiteX1" fmla="*/ 7541255 w 10065051"/>
              <a:gd name="connsiteY1" fmla="*/ 0 h 9579428"/>
              <a:gd name="connsiteX2" fmla="*/ 10065051 w 10065051"/>
              <a:gd name="connsiteY2" fmla="*/ 2523796 h 9579428"/>
              <a:gd name="connsiteX3" fmla="*/ 10065051 w 10065051"/>
              <a:gd name="connsiteY3" fmla="*/ 9579428 h 9579428"/>
              <a:gd name="connsiteX4" fmla="*/ 0 w 10065051"/>
              <a:gd name="connsiteY4" fmla="*/ 9579428 h 9579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65051" h="9579428">
                <a:moveTo>
                  <a:pt x="0" y="0"/>
                </a:moveTo>
                <a:lnTo>
                  <a:pt x="7541255" y="0"/>
                </a:lnTo>
                <a:lnTo>
                  <a:pt x="10065051" y="2523796"/>
                </a:lnTo>
                <a:lnTo>
                  <a:pt x="10065051" y="9579428"/>
                </a:lnTo>
                <a:lnTo>
                  <a:pt x="0" y="9579428"/>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718018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04">
    <p:bg>
      <p:bgPr>
        <a:solidFill>
          <a:schemeClr val="accent3"/>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C7A37C1B-0E59-4C93-B5B5-9153781792A2}"/>
              </a:ext>
            </a:extLst>
          </p:cNvPr>
          <p:cNvSpPr>
            <a:spLocks noGrp="1"/>
          </p:cNvSpPr>
          <p:nvPr>
            <p:ph type="pic" sz="quarter" idx="10"/>
          </p:nvPr>
        </p:nvSpPr>
        <p:spPr>
          <a:xfrm>
            <a:off x="13093178" y="1893319"/>
            <a:ext cx="9163872" cy="9579428"/>
          </a:xfrm>
          <a:custGeom>
            <a:avLst/>
            <a:gdLst>
              <a:gd name="connsiteX0" fmla="*/ 0 w 9163872"/>
              <a:gd name="connsiteY0" fmla="*/ 0 h 9579428"/>
              <a:gd name="connsiteX1" fmla="*/ 6749558 w 9163872"/>
              <a:gd name="connsiteY1" fmla="*/ 0 h 9579428"/>
              <a:gd name="connsiteX2" fmla="*/ 9163872 w 9163872"/>
              <a:gd name="connsiteY2" fmla="*/ 2414314 h 9579428"/>
              <a:gd name="connsiteX3" fmla="*/ 9163872 w 9163872"/>
              <a:gd name="connsiteY3" fmla="*/ 9579428 h 9579428"/>
              <a:gd name="connsiteX4" fmla="*/ 0 w 9163872"/>
              <a:gd name="connsiteY4" fmla="*/ 9579428 h 9579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3872" h="9579428">
                <a:moveTo>
                  <a:pt x="0" y="0"/>
                </a:moveTo>
                <a:lnTo>
                  <a:pt x="6749558" y="0"/>
                </a:lnTo>
                <a:lnTo>
                  <a:pt x="9163872" y="2414314"/>
                </a:lnTo>
                <a:lnTo>
                  <a:pt x="9163872" y="9579428"/>
                </a:lnTo>
                <a:lnTo>
                  <a:pt x="0" y="9579428"/>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7705691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05">
    <p:bg>
      <p:bgPr>
        <a:solidFill>
          <a:schemeClr val="accent3"/>
        </a:solid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DFEBED67-1F84-401D-A424-BBE0A19FB165}"/>
              </a:ext>
            </a:extLst>
          </p:cNvPr>
          <p:cNvSpPr>
            <a:spLocks noGrp="1"/>
          </p:cNvSpPr>
          <p:nvPr>
            <p:ph type="pic" sz="quarter" idx="10"/>
          </p:nvPr>
        </p:nvSpPr>
        <p:spPr>
          <a:xfrm>
            <a:off x="12438854" y="1893319"/>
            <a:ext cx="10065051" cy="9579428"/>
          </a:xfrm>
          <a:custGeom>
            <a:avLst/>
            <a:gdLst>
              <a:gd name="connsiteX0" fmla="*/ 0 w 10065051"/>
              <a:gd name="connsiteY0" fmla="*/ 0 h 9579428"/>
              <a:gd name="connsiteX1" fmla="*/ 7541255 w 10065051"/>
              <a:gd name="connsiteY1" fmla="*/ 0 h 9579428"/>
              <a:gd name="connsiteX2" fmla="*/ 10065051 w 10065051"/>
              <a:gd name="connsiteY2" fmla="*/ 2523796 h 9579428"/>
              <a:gd name="connsiteX3" fmla="*/ 10065051 w 10065051"/>
              <a:gd name="connsiteY3" fmla="*/ 9579428 h 9579428"/>
              <a:gd name="connsiteX4" fmla="*/ 0 w 10065051"/>
              <a:gd name="connsiteY4" fmla="*/ 9579428 h 9579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65051" h="9579428">
                <a:moveTo>
                  <a:pt x="0" y="0"/>
                </a:moveTo>
                <a:lnTo>
                  <a:pt x="7541255" y="0"/>
                </a:lnTo>
                <a:lnTo>
                  <a:pt x="10065051" y="2523796"/>
                </a:lnTo>
                <a:lnTo>
                  <a:pt x="10065051" y="9579428"/>
                </a:lnTo>
                <a:lnTo>
                  <a:pt x="0" y="9579428"/>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3396139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06">
    <p:bg>
      <p:bgPr>
        <a:solidFill>
          <a:schemeClr val="accent3"/>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0C8323BE-9E26-47CD-AF69-527649A5D2FA}"/>
              </a:ext>
            </a:extLst>
          </p:cNvPr>
          <p:cNvSpPr>
            <a:spLocks noGrp="1"/>
          </p:cNvSpPr>
          <p:nvPr>
            <p:ph type="pic" sz="quarter" idx="10"/>
          </p:nvPr>
        </p:nvSpPr>
        <p:spPr>
          <a:xfrm>
            <a:off x="9707588" y="5047412"/>
            <a:ext cx="4968822" cy="5763845"/>
          </a:xfrm>
          <a:custGeom>
            <a:avLst/>
            <a:gdLst>
              <a:gd name="connsiteX0" fmla="*/ 2484410 w 4968822"/>
              <a:gd name="connsiteY0" fmla="*/ 0 h 5763845"/>
              <a:gd name="connsiteX1" fmla="*/ 4968822 w 4968822"/>
              <a:gd name="connsiteY1" fmla="*/ 1242206 h 5763845"/>
              <a:gd name="connsiteX2" fmla="*/ 4968822 w 4968822"/>
              <a:gd name="connsiteY2" fmla="*/ 4521639 h 5763845"/>
              <a:gd name="connsiteX3" fmla="*/ 2484410 w 4968822"/>
              <a:gd name="connsiteY3" fmla="*/ 5763845 h 5763845"/>
              <a:gd name="connsiteX4" fmla="*/ 0 w 4968822"/>
              <a:gd name="connsiteY4" fmla="*/ 4521639 h 5763845"/>
              <a:gd name="connsiteX5" fmla="*/ 0 w 4968822"/>
              <a:gd name="connsiteY5" fmla="*/ 1242206 h 5763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8822" h="5763845">
                <a:moveTo>
                  <a:pt x="2484410" y="0"/>
                </a:moveTo>
                <a:lnTo>
                  <a:pt x="4968822" y="1242206"/>
                </a:lnTo>
                <a:lnTo>
                  <a:pt x="4968822" y="4521639"/>
                </a:lnTo>
                <a:lnTo>
                  <a:pt x="2484410" y="5763845"/>
                </a:lnTo>
                <a:lnTo>
                  <a:pt x="0" y="4521639"/>
                </a:lnTo>
                <a:lnTo>
                  <a:pt x="0" y="1242206"/>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26262774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07">
    <p:bg>
      <p:bgPr>
        <a:solidFill>
          <a:schemeClr val="accent3"/>
        </a:solid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362E09C-AA0F-42A2-80BE-8166921A3044}"/>
              </a:ext>
            </a:extLst>
          </p:cNvPr>
          <p:cNvSpPr>
            <a:spLocks noGrp="1"/>
          </p:cNvSpPr>
          <p:nvPr>
            <p:ph type="pic" sz="quarter" idx="10"/>
          </p:nvPr>
        </p:nvSpPr>
        <p:spPr>
          <a:xfrm>
            <a:off x="14214860" y="1849777"/>
            <a:ext cx="8085732" cy="9599273"/>
          </a:xfrm>
          <a:custGeom>
            <a:avLst/>
            <a:gdLst>
              <a:gd name="connsiteX0" fmla="*/ 0 w 8085732"/>
              <a:gd name="connsiteY0" fmla="*/ 0 h 9599273"/>
              <a:gd name="connsiteX1" fmla="*/ 5955464 w 8085732"/>
              <a:gd name="connsiteY1" fmla="*/ 0 h 9599273"/>
              <a:gd name="connsiteX2" fmla="*/ 8085732 w 8085732"/>
              <a:gd name="connsiteY2" fmla="*/ 2130268 h 9599273"/>
              <a:gd name="connsiteX3" fmla="*/ 8085732 w 8085732"/>
              <a:gd name="connsiteY3" fmla="*/ 9599273 h 9599273"/>
              <a:gd name="connsiteX4" fmla="*/ 0 w 8085732"/>
              <a:gd name="connsiteY4" fmla="*/ 9599273 h 9599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85732" h="9599273">
                <a:moveTo>
                  <a:pt x="0" y="0"/>
                </a:moveTo>
                <a:lnTo>
                  <a:pt x="5955464" y="0"/>
                </a:lnTo>
                <a:lnTo>
                  <a:pt x="8085732" y="2130268"/>
                </a:lnTo>
                <a:lnTo>
                  <a:pt x="8085732" y="9599273"/>
                </a:lnTo>
                <a:lnTo>
                  <a:pt x="0" y="9599273"/>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36781083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08">
    <p:bg>
      <p:bgPr>
        <a:solidFill>
          <a:schemeClr val="accent3"/>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E3101A2-4ECB-44D4-AD5C-38C8641AEC57}"/>
              </a:ext>
            </a:extLst>
          </p:cNvPr>
          <p:cNvSpPr>
            <a:spLocks noGrp="1"/>
          </p:cNvSpPr>
          <p:nvPr>
            <p:ph type="pic" sz="quarter" idx="10"/>
          </p:nvPr>
        </p:nvSpPr>
        <p:spPr>
          <a:xfrm>
            <a:off x="0" y="8665030"/>
            <a:ext cx="24384000" cy="5050971"/>
          </a:xfrm>
          <a:custGeom>
            <a:avLst/>
            <a:gdLst>
              <a:gd name="connsiteX0" fmla="*/ 0 w 24384000"/>
              <a:gd name="connsiteY0" fmla="*/ 0 h 5050971"/>
              <a:gd name="connsiteX1" fmla="*/ 24384000 w 24384000"/>
              <a:gd name="connsiteY1" fmla="*/ 0 h 5050971"/>
              <a:gd name="connsiteX2" fmla="*/ 24384000 w 24384000"/>
              <a:gd name="connsiteY2" fmla="*/ 5050971 h 5050971"/>
              <a:gd name="connsiteX3" fmla="*/ 0 w 24384000"/>
              <a:gd name="connsiteY3" fmla="*/ 5050971 h 5050971"/>
            </a:gdLst>
            <a:ahLst/>
            <a:cxnLst>
              <a:cxn ang="0">
                <a:pos x="connsiteX0" y="connsiteY0"/>
              </a:cxn>
              <a:cxn ang="0">
                <a:pos x="connsiteX1" y="connsiteY1"/>
              </a:cxn>
              <a:cxn ang="0">
                <a:pos x="connsiteX2" y="connsiteY2"/>
              </a:cxn>
              <a:cxn ang="0">
                <a:pos x="connsiteX3" y="connsiteY3"/>
              </a:cxn>
            </a:cxnLst>
            <a:rect l="l" t="t" r="r" b="b"/>
            <a:pathLst>
              <a:path w="24384000" h="5050971">
                <a:moveTo>
                  <a:pt x="0" y="0"/>
                </a:moveTo>
                <a:lnTo>
                  <a:pt x="24384000" y="0"/>
                </a:lnTo>
                <a:lnTo>
                  <a:pt x="24384000" y="5050971"/>
                </a:lnTo>
                <a:lnTo>
                  <a:pt x="0" y="5050971"/>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16518372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09">
    <p:bg>
      <p:bgPr>
        <a:solidFill>
          <a:schemeClr val="accent3"/>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403B16C3-588A-42D3-8E47-C0992648F807}"/>
              </a:ext>
            </a:extLst>
          </p:cNvPr>
          <p:cNvSpPr>
            <a:spLocks noGrp="1"/>
          </p:cNvSpPr>
          <p:nvPr>
            <p:ph type="pic" sz="quarter" idx="10"/>
          </p:nvPr>
        </p:nvSpPr>
        <p:spPr>
          <a:xfrm>
            <a:off x="4910138" y="8574496"/>
            <a:ext cx="2933529" cy="3402904"/>
          </a:xfrm>
          <a:custGeom>
            <a:avLst/>
            <a:gdLst>
              <a:gd name="connsiteX0" fmla="*/ 1466765 w 2933529"/>
              <a:gd name="connsiteY0" fmla="*/ 0 h 3402904"/>
              <a:gd name="connsiteX1" fmla="*/ 2933529 w 2933529"/>
              <a:gd name="connsiteY1" fmla="*/ 733383 h 3402904"/>
              <a:gd name="connsiteX2" fmla="*/ 2933529 w 2933529"/>
              <a:gd name="connsiteY2" fmla="*/ 2669521 h 3402904"/>
              <a:gd name="connsiteX3" fmla="*/ 1466765 w 2933529"/>
              <a:gd name="connsiteY3" fmla="*/ 3402904 h 3402904"/>
              <a:gd name="connsiteX4" fmla="*/ 0 w 2933529"/>
              <a:gd name="connsiteY4" fmla="*/ 2669521 h 3402904"/>
              <a:gd name="connsiteX5" fmla="*/ 0 w 2933529"/>
              <a:gd name="connsiteY5" fmla="*/ 733383 h 340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3529" h="3402904">
                <a:moveTo>
                  <a:pt x="1466765" y="0"/>
                </a:moveTo>
                <a:lnTo>
                  <a:pt x="2933529" y="733383"/>
                </a:lnTo>
                <a:lnTo>
                  <a:pt x="2933529" y="2669521"/>
                </a:lnTo>
                <a:lnTo>
                  <a:pt x="1466765" y="3402904"/>
                </a:lnTo>
                <a:lnTo>
                  <a:pt x="0" y="2669521"/>
                </a:lnTo>
                <a:lnTo>
                  <a:pt x="0" y="733383"/>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
        <p:nvSpPr>
          <p:cNvPr id="11" name="Picture Placeholder 10">
            <a:extLst>
              <a:ext uri="{FF2B5EF4-FFF2-40B4-BE49-F238E27FC236}">
                <a16:creationId xmlns:a16="http://schemas.microsoft.com/office/drawing/2014/main" id="{EC78F1C8-8F1C-42D6-A9B6-634F5BBA9390}"/>
              </a:ext>
            </a:extLst>
          </p:cNvPr>
          <p:cNvSpPr>
            <a:spLocks noGrp="1"/>
          </p:cNvSpPr>
          <p:nvPr>
            <p:ph type="pic" sz="quarter" idx="11"/>
          </p:nvPr>
        </p:nvSpPr>
        <p:spPr>
          <a:xfrm>
            <a:off x="9185895" y="8574496"/>
            <a:ext cx="2933529" cy="3402904"/>
          </a:xfrm>
          <a:custGeom>
            <a:avLst/>
            <a:gdLst>
              <a:gd name="connsiteX0" fmla="*/ 1466765 w 2933529"/>
              <a:gd name="connsiteY0" fmla="*/ 0 h 3402904"/>
              <a:gd name="connsiteX1" fmla="*/ 2933529 w 2933529"/>
              <a:gd name="connsiteY1" fmla="*/ 733383 h 3402904"/>
              <a:gd name="connsiteX2" fmla="*/ 2933529 w 2933529"/>
              <a:gd name="connsiteY2" fmla="*/ 2669521 h 3402904"/>
              <a:gd name="connsiteX3" fmla="*/ 1466765 w 2933529"/>
              <a:gd name="connsiteY3" fmla="*/ 3402904 h 3402904"/>
              <a:gd name="connsiteX4" fmla="*/ 0 w 2933529"/>
              <a:gd name="connsiteY4" fmla="*/ 2669521 h 3402904"/>
              <a:gd name="connsiteX5" fmla="*/ 0 w 2933529"/>
              <a:gd name="connsiteY5" fmla="*/ 733383 h 340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3529" h="3402904">
                <a:moveTo>
                  <a:pt x="1466765" y="0"/>
                </a:moveTo>
                <a:lnTo>
                  <a:pt x="2933529" y="733383"/>
                </a:lnTo>
                <a:lnTo>
                  <a:pt x="2933529" y="2669521"/>
                </a:lnTo>
                <a:lnTo>
                  <a:pt x="1466765" y="3402904"/>
                </a:lnTo>
                <a:lnTo>
                  <a:pt x="0" y="2669521"/>
                </a:lnTo>
                <a:lnTo>
                  <a:pt x="0" y="733383"/>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
        <p:nvSpPr>
          <p:cNvPr id="12" name="Picture Placeholder 11">
            <a:extLst>
              <a:ext uri="{FF2B5EF4-FFF2-40B4-BE49-F238E27FC236}">
                <a16:creationId xmlns:a16="http://schemas.microsoft.com/office/drawing/2014/main" id="{71C1D077-AAE6-4DB6-840C-4F9A8384DC94}"/>
              </a:ext>
            </a:extLst>
          </p:cNvPr>
          <p:cNvSpPr>
            <a:spLocks noGrp="1"/>
          </p:cNvSpPr>
          <p:nvPr>
            <p:ph type="pic" sz="quarter" idx="12"/>
          </p:nvPr>
        </p:nvSpPr>
        <p:spPr>
          <a:xfrm>
            <a:off x="13447494" y="8574496"/>
            <a:ext cx="2933529" cy="3402904"/>
          </a:xfrm>
          <a:custGeom>
            <a:avLst/>
            <a:gdLst>
              <a:gd name="connsiteX0" fmla="*/ 1466765 w 2933529"/>
              <a:gd name="connsiteY0" fmla="*/ 0 h 3402904"/>
              <a:gd name="connsiteX1" fmla="*/ 2933529 w 2933529"/>
              <a:gd name="connsiteY1" fmla="*/ 733383 h 3402904"/>
              <a:gd name="connsiteX2" fmla="*/ 2933529 w 2933529"/>
              <a:gd name="connsiteY2" fmla="*/ 2669521 h 3402904"/>
              <a:gd name="connsiteX3" fmla="*/ 1466765 w 2933529"/>
              <a:gd name="connsiteY3" fmla="*/ 3402904 h 3402904"/>
              <a:gd name="connsiteX4" fmla="*/ 0 w 2933529"/>
              <a:gd name="connsiteY4" fmla="*/ 2669521 h 3402904"/>
              <a:gd name="connsiteX5" fmla="*/ 0 w 2933529"/>
              <a:gd name="connsiteY5" fmla="*/ 733383 h 340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3529" h="3402904">
                <a:moveTo>
                  <a:pt x="1466765" y="0"/>
                </a:moveTo>
                <a:lnTo>
                  <a:pt x="2933529" y="733383"/>
                </a:lnTo>
                <a:lnTo>
                  <a:pt x="2933529" y="2669521"/>
                </a:lnTo>
                <a:lnTo>
                  <a:pt x="1466765" y="3402904"/>
                </a:lnTo>
                <a:lnTo>
                  <a:pt x="0" y="2669521"/>
                </a:lnTo>
                <a:lnTo>
                  <a:pt x="0" y="733383"/>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
        <p:nvSpPr>
          <p:cNvPr id="13" name="Picture Placeholder 12">
            <a:extLst>
              <a:ext uri="{FF2B5EF4-FFF2-40B4-BE49-F238E27FC236}">
                <a16:creationId xmlns:a16="http://schemas.microsoft.com/office/drawing/2014/main" id="{EA90F4FF-3A67-4FFE-A920-05AC840946D6}"/>
              </a:ext>
            </a:extLst>
          </p:cNvPr>
          <p:cNvSpPr>
            <a:spLocks noGrp="1"/>
          </p:cNvSpPr>
          <p:nvPr>
            <p:ph type="pic" sz="quarter" idx="13"/>
          </p:nvPr>
        </p:nvSpPr>
        <p:spPr>
          <a:xfrm>
            <a:off x="2772256" y="4695926"/>
            <a:ext cx="2933529" cy="3402904"/>
          </a:xfrm>
          <a:custGeom>
            <a:avLst/>
            <a:gdLst>
              <a:gd name="connsiteX0" fmla="*/ 1466765 w 2933529"/>
              <a:gd name="connsiteY0" fmla="*/ 0 h 3402904"/>
              <a:gd name="connsiteX1" fmla="*/ 2933529 w 2933529"/>
              <a:gd name="connsiteY1" fmla="*/ 733383 h 3402904"/>
              <a:gd name="connsiteX2" fmla="*/ 2933529 w 2933529"/>
              <a:gd name="connsiteY2" fmla="*/ 2669521 h 3402904"/>
              <a:gd name="connsiteX3" fmla="*/ 1466765 w 2933529"/>
              <a:gd name="connsiteY3" fmla="*/ 3402904 h 3402904"/>
              <a:gd name="connsiteX4" fmla="*/ 0 w 2933529"/>
              <a:gd name="connsiteY4" fmla="*/ 2669521 h 3402904"/>
              <a:gd name="connsiteX5" fmla="*/ 0 w 2933529"/>
              <a:gd name="connsiteY5" fmla="*/ 733383 h 340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3529" h="3402904">
                <a:moveTo>
                  <a:pt x="1466765" y="0"/>
                </a:moveTo>
                <a:lnTo>
                  <a:pt x="2933529" y="733383"/>
                </a:lnTo>
                <a:lnTo>
                  <a:pt x="2933529" y="2669521"/>
                </a:lnTo>
                <a:lnTo>
                  <a:pt x="1466765" y="3402904"/>
                </a:lnTo>
                <a:lnTo>
                  <a:pt x="0" y="2669521"/>
                </a:lnTo>
                <a:lnTo>
                  <a:pt x="0" y="733383"/>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
        <p:nvSpPr>
          <p:cNvPr id="14" name="Picture Placeholder 13">
            <a:extLst>
              <a:ext uri="{FF2B5EF4-FFF2-40B4-BE49-F238E27FC236}">
                <a16:creationId xmlns:a16="http://schemas.microsoft.com/office/drawing/2014/main" id="{B1243D9D-A4AA-4278-84EE-0D2BC4FF292C}"/>
              </a:ext>
            </a:extLst>
          </p:cNvPr>
          <p:cNvSpPr>
            <a:spLocks noGrp="1"/>
          </p:cNvSpPr>
          <p:nvPr>
            <p:ph type="pic" sz="quarter" idx="14"/>
          </p:nvPr>
        </p:nvSpPr>
        <p:spPr>
          <a:xfrm>
            <a:off x="7048013" y="4695926"/>
            <a:ext cx="2933529" cy="3402904"/>
          </a:xfrm>
          <a:custGeom>
            <a:avLst/>
            <a:gdLst>
              <a:gd name="connsiteX0" fmla="*/ 1466765 w 2933529"/>
              <a:gd name="connsiteY0" fmla="*/ 0 h 3402904"/>
              <a:gd name="connsiteX1" fmla="*/ 2933529 w 2933529"/>
              <a:gd name="connsiteY1" fmla="*/ 733383 h 3402904"/>
              <a:gd name="connsiteX2" fmla="*/ 2933529 w 2933529"/>
              <a:gd name="connsiteY2" fmla="*/ 2669521 h 3402904"/>
              <a:gd name="connsiteX3" fmla="*/ 1466765 w 2933529"/>
              <a:gd name="connsiteY3" fmla="*/ 3402904 h 3402904"/>
              <a:gd name="connsiteX4" fmla="*/ 0 w 2933529"/>
              <a:gd name="connsiteY4" fmla="*/ 2669521 h 3402904"/>
              <a:gd name="connsiteX5" fmla="*/ 0 w 2933529"/>
              <a:gd name="connsiteY5" fmla="*/ 733383 h 340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3529" h="3402904">
                <a:moveTo>
                  <a:pt x="1466765" y="0"/>
                </a:moveTo>
                <a:lnTo>
                  <a:pt x="2933529" y="733383"/>
                </a:lnTo>
                <a:lnTo>
                  <a:pt x="2933529" y="2669521"/>
                </a:lnTo>
                <a:lnTo>
                  <a:pt x="1466765" y="3402904"/>
                </a:lnTo>
                <a:lnTo>
                  <a:pt x="0" y="2669521"/>
                </a:lnTo>
                <a:lnTo>
                  <a:pt x="0" y="733383"/>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
        <p:nvSpPr>
          <p:cNvPr id="15" name="Picture Placeholder 14">
            <a:extLst>
              <a:ext uri="{FF2B5EF4-FFF2-40B4-BE49-F238E27FC236}">
                <a16:creationId xmlns:a16="http://schemas.microsoft.com/office/drawing/2014/main" id="{589571BE-798C-4854-A2BE-694D0FD81AB0}"/>
              </a:ext>
            </a:extLst>
          </p:cNvPr>
          <p:cNvSpPr>
            <a:spLocks noGrp="1"/>
          </p:cNvSpPr>
          <p:nvPr>
            <p:ph type="pic" sz="quarter" idx="15"/>
          </p:nvPr>
        </p:nvSpPr>
        <p:spPr>
          <a:xfrm>
            <a:off x="11309612" y="4695926"/>
            <a:ext cx="2933529" cy="3402904"/>
          </a:xfrm>
          <a:custGeom>
            <a:avLst/>
            <a:gdLst>
              <a:gd name="connsiteX0" fmla="*/ 1466765 w 2933529"/>
              <a:gd name="connsiteY0" fmla="*/ 0 h 3402904"/>
              <a:gd name="connsiteX1" fmla="*/ 2933529 w 2933529"/>
              <a:gd name="connsiteY1" fmla="*/ 733383 h 3402904"/>
              <a:gd name="connsiteX2" fmla="*/ 2933529 w 2933529"/>
              <a:gd name="connsiteY2" fmla="*/ 2669521 h 3402904"/>
              <a:gd name="connsiteX3" fmla="*/ 1466765 w 2933529"/>
              <a:gd name="connsiteY3" fmla="*/ 3402904 h 3402904"/>
              <a:gd name="connsiteX4" fmla="*/ 0 w 2933529"/>
              <a:gd name="connsiteY4" fmla="*/ 2669521 h 3402904"/>
              <a:gd name="connsiteX5" fmla="*/ 0 w 2933529"/>
              <a:gd name="connsiteY5" fmla="*/ 733383 h 340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3529" h="3402904">
                <a:moveTo>
                  <a:pt x="1466765" y="0"/>
                </a:moveTo>
                <a:lnTo>
                  <a:pt x="2933529" y="733383"/>
                </a:lnTo>
                <a:lnTo>
                  <a:pt x="2933529" y="2669521"/>
                </a:lnTo>
                <a:lnTo>
                  <a:pt x="1466765" y="3402904"/>
                </a:lnTo>
                <a:lnTo>
                  <a:pt x="0" y="2669521"/>
                </a:lnTo>
                <a:lnTo>
                  <a:pt x="0" y="733383"/>
                </a:lnTo>
                <a:close/>
              </a:path>
            </a:pathLst>
          </a:custGeom>
          <a:solidFill>
            <a:schemeClr val="tx1">
              <a:lumMod val="65000"/>
              <a:lumOff val="35000"/>
            </a:schemeClr>
          </a:solidFill>
        </p:spPr>
        <p:txBody>
          <a:bodyPr wrap="square">
            <a:noAutofit/>
          </a:bodyPr>
          <a:lstStyle>
            <a:lvl1pPr marL="0" indent="0" algn="ctr">
              <a:buNone/>
              <a:defRPr sz="2400">
                <a:solidFill>
                  <a:srgbClr val="000000"/>
                </a:solidFill>
                <a:latin typeface="Roboto" panose="02000000000000000000" pitchFamily="2" charset="0"/>
              </a:defRPr>
            </a:lvl1pPr>
          </a:lstStyle>
          <a:p>
            <a:endParaRPr lang="en-US" dirty="0"/>
          </a:p>
        </p:txBody>
      </p:sp>
    </p:spTree>
    <p:extLst>
      <p:ext uri="{BB962C8B-B14F-4D97-AF65-F5344CB8AC3E}">
        <p14:creationId xmlns:p14="http://schemas.microsoft.com/office/powerpoint/2010/main" val="41280229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81265500"/>
      </p:ext>
    </p:extLst>
  </p:cSld>
  <p:clrMap bg1="lt1" tx1="dk1" bg2="lt2" tx2="dk2" accent1="accent1" accent2="accent2" accent3="accent3" accent4="accent4" accent5="accent5" accent6="accent6" hlink="hlink" folHlink="folHlink"/>
  <p:sldLayoutIdLst>
    <p:sldLayoutId id="2147483663" r:id="rId1"/>
    <p:sldLayoutId id="2147483661" r:id="rId2"/>
    <p:sldLayoutId id="2147483662"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Lst>
  <p:hf hdr="0" ftr="0" dt="0"/>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7C37CED-7224-41F9-8AB5-778B917BD171}"/>
              </a:ext>
            </a:extLst>
          </p:cNvPr>
          <p:cNvSpPr txBox="1"/>
          <p:nvPr/>
        </p:nvSpPr>
        <p:spPr>
          <a:xfrm>
            <a:off x="1897597" y="3926969"/>
            <a:ext cx="21684346" cy="5170646"/>
          </a:xfrm>
          <a:prstGeom prst="rect">
            <a:avLst/>
          </a:prstGeom>
          <a:noFill/>
        </p:spPr>
        <p:txBody>
          <a:bodyPr wrap="square" rtlCol="0">
            <a:spAutoFit/>
          </a:bodyPr>
          <a:lstStyle>
            <a:defPPr>
              <a:defRPr lang="en-US"/>
            </a:defPPr>
            <a:lvl1pPr algn="ctr">
              <a:defRPr sz="17000" spc="5000">
                <a:gradFill flip="none" rotWithShape="1">
                  <a:gsLst>
                    <a:gs pos="0">
                      <a:srgbClr val="3CAEB2"/>
                    </a:gs>
                    <a:gs pos="100000">
                      <a:srgbClr val="86D4D6"/>
                    </a:gs>
                  </a:gsLst>
                  <a:lin ang="2700000" scaled="1"/>
                  <a:tileRect/>
                </a:gradFill>
                <a:latin typeface="Roboto Thin" panose="02000000000000000000" pitchFamily="2" charset="0"/>
                <a:ea typeface="Roboto Thin" panose="02000000000000000000" pitchFamily="2" charset="0"/>
              </a:defRPr>
            </a:lvl1pPr>
          </a:lstStyle>
          <a:p>
            <a:r>
              <a:rPr lang="en-US" dirty="0">
                <a:gradFill flip="none" rotWithShape="1">
                  <a:gsLst>
                    <a:gs pos="0">
                      <a:schemeClr val="accent1"/>
                    </a:gs>
                    <a:gs pos="100000">
                      <a:schemeClr val="accent2"/>
                    </a:gs>
                  </a:gsLst>
                  <a:lin ang="2700000" scaled="1"/>
                  <a:tileRect/>
                </a:gradFill>
              </a:rPr>
              <a:t>UAV’s </a:t>
            </a:r>
          </a:p>
          <a:p>
            <a:r>
              <a:rPr lang="en-US" sz="8000" dirty="0">
                <a:gradFill flip="none" rotWithShape="1">
                  <a:gsLst>
                    <a:gs pos="0">
                      <a:schemeClr val="accent1"/>
                    </a:gs>
                    <a:gs pos="100000">
                      <a:schemeClr val="accent2"/>
                    </a:gs>
                  </a:gsLst>
                  <a:lin ang="2700000" scaled="1"/>
                  <a:tileRect/>
                </a:gradFill>
              </a:rPr>
              <a:t>Unmanned Aerial Vehicles</a:t>
            </a:r>
          </a:p>
        </p:txBody>
      </p:sp>
      <p:grpSp>
        <p:nvGrpSpPr>
          <p:cNvPr id="3" name="Group 2">
            <a:extLst>
              <a:ext uri="{FF2B5EF4-FFF2-40B4-BE49-F238E27FC236}">
                <a16:creationId xmlns:a16="http://schemas.microsoft.com/office/drawing/2014/main" id="{C1D68CC1-10F8-4533-AC27-0BEB27C51CA1}"/>
              </a:ext>
            </a:extLst>
          </p:cNvPr>
          <p:cNvGrpSpPr/>
          <p:nvPr/>
        </p:nvGrpSpPr>
        <p:grpSpPr>
          <a:xfrm>
            <a:off x="-4825750" y="-5803253"/>
            <a:ext cx="34245937" cy="20533244"/>
            <a:chOff x="-4825750" y="-5803253"/>
            <a:chExt cx="34245937" cy="20533244"/>
          </a:xfrm>
        </p:grpSpPr>
        <p:sp>
          <p:nvSpPr>
            <p:cNvPr id="33" name="Isosceles Triangle 32">
              <a:extLst>
                <a:ext uri="{FF2B5EF4-FFF2-40B4-BE49-F238E27FC236}">
                  <a16:creationId xmlns:a16="http://schemas.microsoft.com/office/drawing/2014/main" id="{B5A27CA1-6BD7-48A6-AB0F-AED31F586EF5}"/>
                </a:ext>
              </a:extLst>
            </p:cNvPr>
            <p:cNvSpPr/>
            <p:nvPr/>
          </p:nvSpPr>
          <p:spPr>
            <a:xfrm rot="7589530">
              <a:off x="7438307" y="8631977"/>
              <a:ext cx="589304" cy="557638"/>
            </a:xfrm>
            <a:prstGeom prst="triangle">
              <a:avLst>
                <a:gd name="adj" fmla="val 66500"/>
              </a:avLst>
            </a:prstGeom>
            <a:gradFill>
              <a:gsLst>
                <a:gs pos="0">
                  <a:schemeClr val="accent1">
                    <a:alpha val="12000"/>
                  </a:schemeClr>
                </a:gs>
                <a:gs pos="100000">
                  <a:schemeClr val="accent2">
                    <a:alpha val="7000"/>
                  </a:schemeClr>
                </a:gs>
              </a:gsLst>
              <a:lin ang="2700000" scaled="1"/>
            </a:gra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35" name="Isosceles Triangle 34">
              <a:extLst>
                <a:ext uri="{FF2B5EF4-FFF2-40B4-BE49-F238E27FC236}">
                  <a16:creationId xmlns:a16="http://schemas.microsoft.com/office/drawing/2014/main" id="{15CE2B7A-3EE6-44CF-ABFE-33F98B00BE32}"/>
                </a:ext>
              </a:extLst>
            </p:cNvPr>
            <p:cNvSpPr/>
            <p:nvPr/>
          </p:nvSpPr>
          <p:spPr>
            <a:xfrm rot="19250347">
              <a:off x="11177054" y="-2173292"/>
              <a:ext cx="18243133" cy="12886909"/>
            </a:xfrm>
            <a:prstGeom prst="triangle">
              <a:avLst>
                <a:gd name="adj" fmla="val 78409"/>
              </a:avLst>
            </a:prstGeom>
            <a:solidFill>
              <a:schemeClr val="tx1">
                <a:lumMod val="95000"/>
                <a:lumOff val="5000"/>
                <a:alpha val="26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Roboto" panose="02000000000000000000" pitchFamily="2" charset="0"/>
              </a:endParaRPr>
            </a:p>
          </p:txBody>
        </p:sp>
        <p:sp>
          <p:nvSpPr>
            <p:cNvPr id="37" name="Isosceles Triangle 36">
              <a:extLst>
                <a:ext uri="{FF2B5EF4-FFF2-40B4-BE49-F238E27FC236}">
                  <a16:creationId xmlns:a16="http://schemas.microsoft.com/office/drawing/2014/main" id="{7F7050D1-B5E7-46E6-9B55-F263AD475534}"/>
                </a:ext>
              </a:extLst>
            </p:cNvPr>
            <p:cNvSpPr/>
            <p:nvPr/>
          </p:nvSpPr>
          <p:spPr>
            <a:xfrm rot="2923887">
              <a:off x="3141248" y="1536239"/>
              <a:ext cx="6311262" cy="17066900"/>
            </a:xfrm>
            <a:prstGeom prst="triangle">
              <a:avLst>
                <a:gd name="adj" fmla="val 66500"/>
              </a:avLst>
            </a:prstGeom>
            <a:solidFill>
              <a:schemeClr val="accent3">
                <a:lumMod val="90000"/>
                <a:lumOff val="10000"/>
                <a:alpha val="16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38" name="Isosceles Triangle 37">
              <a:extLst>
                <a:ext uri="{FF2B5EF4-FFF2-40B4-BE49-F238E27FC236}">
                  <a16:creationId xmlns:a16="http://schemas.microsoft.com/office/drawing/2014/main" id="{E18D8763-4E67-485E-97C0-2ED156B40F47}"/>
                </a:ext>
              </a:extLst>
            </p:cNvPr>
            <p:cNvSpPr/>
            <p:nvPr/>
          </p:nvSpPr>
          <p:spPr>
            <a:xfrm rot="6373445">
              <a:off x="-4737324" y="-5891679"/>
              <a:ext cx="12464586" cy="12641438"/>
            </a:xfrm>
            <a:prstGeom prst="triangle">
              <a:avLst>
                <a:gd name="adj" fmla="val 66500"/>
              </a:avLst>
            </a:prstGeom>
            <a:gradFill>
              <a:gsLst>
                <a:gs pos="0">
                  <a:schemeClr val="accent1">
                    <a:alpha val="12000"/>
                  </a:schemeClr>
                </a:gs>
                <a:gs pos="100000">
                  <a:schemeClr val="accent2">
                    <a:alpha val="7000"/>
                  </a:schemeClr>
                </a:gs>
              </a:gsLst>
              <a:lin ang="2700000" scaled="1"/>
            </a:gradFill>
            <a:ln w="50800">
              <a:gradFill flip="none" rotWithShape="1">
                <a:gsLst>
                  <a:gs pos="0">
                    <a:schemeClr val="accent1">
                      <a:alpha val="18000"/>
                    </a:schemeClr>
                  </a:gs>
                  <a:gs pos="100000">
                    <a:schemeClr val="accent2">
                      <a:alpha val="9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gradFill>
                    <a:gsLst>
                      <a:gs pos="0">
                        <a:srgbClr val="3CAEB2"/>
                      </a:gs>
                      <a:gs pos="100000">
                        <a:srgbClr val="86D4D6">
                          <a:alpha val="32000"/>
                        </a:srgbClr>
                      </a:gs>
                    </a:gsLst>
                    <a:lin ang="5400000" scaled="1"/>
                  </a:gradFill>
                </a:ln>
                <a:latin typeface="Roboto" panose="02000000000000000000" pitchFamily="2" charset="0"/>
              </a:endParaRPr>
            </a:p>
          </p:txBody>
        </p:sp>
        <p:sp>
          <p:nvSpPr>
            <p:cNvPr id="49" name="Isosceles Triangle 48">
              <a:extLst>
                <a:ext uri="{FF2B5EF4-FFF2-40B4-BE49-F238E27FC236}">
                  <a16:creationId xmlns:a16="http://schemas.microsoft.com/office/drawing/2014/main" id="{ACC1B646-4B03-4847-BE8F-9FD332B28B04}"/>
                </a:ext>
              </a:extLst>
            </p:cNvPr>
            <p:cNvSpPr/>
            <p:nvPr/>
          </p:nvSpPr>
          <p:spPr>
            <a:xfrm rot="3864497">
              <a:off x="12904452" y="8298501"/>
              <a:ext cx="2423027" cy="2451732"/>
            </a:xfrm>
            <a:prstGeom prst="triangle">
              <a:avLst>
                <a:gd name="adj" fmla="val 93694"/>
              </a:avLst>
            </a:prstGeom>
            <a:gradFill>
              <a:gsLst>
                <a:gs pos="0">
                  <a:schemeClr val="accent1">
                    <a:alpha val="12000"/>
                  </a:schemeClr>
                </a:gs>
                <a:gs pos="100000">
                  <a:schemeClr val="accent2">
                    <a:alpha val="7000"/>
                  </a:schemeClr>
                </a:gs>
              </a:gsLst>
              <a:lin ang="2700000" scaled="1"/>
            </a:gradFill>
            <a:ln w="50800">
              <a:gradFill flip="none" rotWithShape="1">
                <a:gsLst>
                  <a:gs pos="0">
                    <a:schemeClr val="accent1">
                      <a:alpha val="18000"/>
                    </a:schemeClr>
                  </a:gs>
                  <a:gs pos="100000">
                    <a:schemeClr val="accent2">
                      <a:alpha val="9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gradFill>
                    <a:gsLst>
                      <a:gs pos="0">
                        <a:srgbClr val="3CAEB2"/>
                      </a:gs>
                      <a:gs pos="100000">
                        <a:srgbClr val="86D4D6">
                          <a:alpha val="32000"/>
                        </a:srgbClr>
                      </a:gs>
                    </a:gsLst>
                    <a:lin ang="5400000" scaled="1"/>
                  </a:gradFill>
                </a:ln>
                <a:latin typeface="Roboto" panose="02000000000000000000" pitchFamily="2" charset="0"/>
              </a:endParaRPr>
            </a:p>
          </p:txBody>
        </p:sp>
        <p:sp>
          <p:nvSpPr>
            <p:cNvPr id="50" name="Isosceles Triangle 49">
              <a:extLst>
                <a:ext uri="{FF2B5EF4-FFF2-40B4-BE49-F238E27FC236}">
                  <a16:creationId xmlns:a16="http://schemas.microsoft.com/office/drawing/2014/main" id="{7CCFCD34-6249-461E-8851-C227F5ADAA4C}"/>
                </a:ext>
              </a:extLst>
            </p:cNvPr>
            <p:cNvSpPr/>
            <p:nvPr/>
          </p:nvSpPr>
          <p:spPr>
            <a:xfrm rot="9269241">
              <a:off x="-239629" y="6721475"/>
              <a:ext cx="1735282" cy="1642036"/>
            </a:xfrm>
            <a:prstGeom prst="triangle">
              <a:avLst>
                <a:gd name="adj" fmla="val 66500"/>
              </a:avLst>
            </a:prstGeom>
            <a:gradFill>
              <a:gsLst>
                <a:gs pos="0">
                  <a:schemeClr val="accent1">
                    <a:alpha val="12000"/>
                  </a:schemeClr>
                </a:gs>
                <a:gs pos="100000">
                  <a:schemeClr val="accent2">
                    <a:alpha val="12000"/>
                  </a:schemeClr>
                </a:gs>
              </a:gsLst>
              <a:lin ang="2700000" scaled="1"/>
            </a:gra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51" name="Isosceles Triangle 50">
              <a:extLst>
                <a:ext uri="{FF2B5EF4-FFF2-40B4-BE49-F238E27FC236}">
                  <a16:creationId xmlns:a16="http://schemas.microsoft.com/office/drawing/2014/main" id="{50B21C78-DE49-4C36-9EF6-28CEBDC6E22C}"/>
                </a:ext>
              </a:extLst>
            </p:cNvPr>
            <p:cNvSpPr/>
            <p:nvPr/>
          </p:nvSpPr>
          <p:spPr>
            <a:xfrm rot="19250347">
              <a:off x="6842995" y="-2866251"/>
              <a:ext cx="6582502" cy="4649865"/>
            </a:xfrm>
            <a:prstGeom prst="triangle">
              <a:avLst>
                <a:gd name="adj" fmla="val 78409"/>
              </a:avLst>
            </a:prstGeom>
            <a:solidFill>
              <a:schemeClr val="tx1">
                <a:lumMod val="95000"/>
                <a:lumOff val="5000"/>
                <a:alpha val="45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52" name="Isosceles Triangle 51">
              <a:extLst>
                <a:ext uri="{FF2B5EF4-FFF2-40B4-BE49-F238E27FC236}">
                  <a16:creationId xmlns:a16="http://schemas.microsoft.com/office/drawing/2014/main" id="{26974878-53B4-4044-AF5A-09179976368D}"/>
                </a:ext>
              </a:extLst>
            </p:cNvPr>
            <p:cNvSpPr/>
            <p:nvPr/>
          </p:nvSpPr>
          <p:spPr>
            <a:xfrm rot="19250347">
              <a:off x="-1986199" y="5395797"/>
              <a:ext cx="4761534" cy="4526867"/>
            </a:xfrm>
            <a:prstGeom prst="triangle">
              <a:avLst>
                <a:gd name="adj" fmla="val 2191"/>
              </a:avLst>
            </a:prstGeom>
            <a:solidFill>
              <a:schemeClr val="tx1">
                <a:lumMod val="75000"/>
                <a:lumOff val="25000"/>
                <a:alpha val="26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53" name="Isosceles Triangle 52">
              <a:extLst>
                <a:ext uri="{FF2B5EF4-FFF2-40B4-BE49-F238E27FC236}">
                  <a16:creationId xmlns:a16="http://schemas.microsoft.com/office/drawing/2014/main" id="{E4E218E4-BB1B-44BC-9CCC-A56C5E86075E}"/>
                </a:ext>
              </a:extLst>
            </p:cNvPr>
            <p:cNvSpPr/>
            <p:nvPr/>
          </p:nvSpPr>
          <p:spPr>
            <a:xfrm rot="19250347">
              <a:off x="8180225" y="12055868"/>
              <a:ext cx="2609371" cy="1367873"/>
            </a:xfrm>
            <a:prstGeom prst="triangle">
              <a:avLst>
                <a:gd name="adj" fmla="val 29705"/>
              </a:avLst>
            </a:prstGeom>
            <a:gradFill>
              <a:gsLst>
                <a:gs pos="0">
                  <a:schemeClr val="accent1">
                    <a:alpha val="12000"/>
                  </a:schemeClr>
                </a:gs>
                <a:gs pos="100000">
                  <a:schemeClr val="accent2">
                    <a:alpha val="7000"/>
                  </a:schemeClr>
                </a:gs>
              </a:gsLst>
              <a:lin ang="2700000" scaled="1"/>
            </a:gra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54" name="Isosceles Triangle 53">
              <a:extLst>
                <a:ext uri="{FF2B5EF4-FFF2-40B4-BE49-F238E27FC236}">
                  <a16:creationId xmlns:a16="http://schemas.microsoft.com/office/drawing/2014/main" id="{20C4CF89-62C2-498F-8846-1E770ACB644B}"/>
                </a:ext>
              </a:extLst>
            </p:cNvPr>
            <p:cNvSpPr/>
            <p:nvPr/>
          </p:nvSpPr>
          <p:spPr>
            <a:xfrm rot="8195976">
              <a:off x="17587491" y="3433709"/>
              <a:ext cx="3470948" cy="1601301"/>
            </a:xfrm>
            <a:prstGeom prst="triangle">
              <a:avLst>
                <a:gd name="adj" fmla="val 0"/>
              </a:avLst>
            </a:prstGeom>
            <a:gradFill>
              <a:gsLst>
                <a:gs pos="0">
                  <a:schemeClr val="accent1">
                    <a:alpha val="12000"/>
                  </a:schemeClr>
                </a:gs>
                <a:gs pos="100000">
                  <a:schemeClr val="accent2">
                    <a:alpha val="7000"/>
                  </a:schemeClr>
                </a:gs>
              </a:gsLst>
              <a:lin ang="2700000" scaled="1"/>
            </a:gra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Roboto" panose="02000000000000000000" pitchFamily="2" charset="0"/>
                </a:rPr>
                <a:t> </a:t>
              </a:r>
            </a:p>
          </p:txBody>
        </p:sp>
        <p:sp>
          <p:nvSpPr>
            <p:cNvPr id="55" name="Isosceles Triangle 54">
              <a:extLst>
                <a:ext uri="{FF2B5EF4-FFF2-40B4-BE49-F238E27FC236}">
                  <a16:creationId xmlns:a16="http://schemas.microsoft.com/office/drawing/2014/main" id="{3DFC0973-E9B3-4253-B365-A86D2183EE94}"/>
                </a:ext>
              </a:extLst>
            </p:cNvPr>
            <p:cNvSpPr/>
            <p:nvPr/>
          </p:nvSpPr>
          <p:spPr>
            <a:xfrm rot="11388640">
              <a:off x="6728367" y="4940594"/>
              <a:ext cx="353478" cy="334484"/>
            </a:xfrm>
            <a:prstGeom prst="triangle">
              <a:avLst>
                <a:gd name="adj" fmla="val 66500"/>
              </a:avLst>
            </a:prstGeom>
            <a:solidFill>
              <a:schemeClr val="accent2">
                <a:alpha val="8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56" name="Isosceles Triangle 55">
              <a:extLst>
                <a:ext uri="{FF2B5EF4-FFF2-40B4-BE49-F238E27FC236}">
                  <a16:creationId xmlns:a16="http://schemas.microsoft.com/office/drawing/2014/main" id="{D75869E8-8981-46B8-89EF-64DA7027CC8D}"/>
                </a:ext>
              </a:extLst>
            </p:cNvPr>
            <p:cNvSpPr/>
            <p:nvPr/>
          </p:nvSpPr>
          <p:spPr>
            <a:xfrm rot="15259846">
              <a:off x="11916503" y="2716910"/>
              <a:ext cx="1399540" cy="988632"/>
            </a:xfrm>
            <a:prstGeom prst="triangle">
              <a:avLst>
                <a:gd name="adj" fmla="val 29705"/>
              </a:avLst>
            </a:prstGeom>
            <a:noFill/>
            <a:ln w="25400">
              <a:gradFill flip="none" rotWithShape="1">
                <a:gsLst>
                  <a:gs pos="0">
                    <a:schemeClr val="accent1">
                      <a:alpha val="7000"/>
                    </a:schemeClr>
                  </a:gs>
                  <a:gs pos="100000">
                    <a:schemeClr val="accent2">
                      <a:alpha val="9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57" name="Isosceles Triangle 56">
              <a:extLst>
                <a:ext uri="{FF2B5EF4-FFF2-40B4-BE49-F238E27FC236}">
                  <a16:creationId xmlns:a16="http://schemas.microsoft.com/office/drawing/2014/main" id="{C2C6B2D4-BC37-4EA2-955C-15F63B93F782}"/>
                </a:ext>
              </a:extLst>
            </p:cNvPr>
            <p:cNvSpPr/>
            <p:nvPr/>
          </p:nvSpPr>
          <p:spPr>
            <a:xfrm rot="11388640">
              <a:off x="15191088" y="4651179"/>
              <a:ext cx="353478" cy="334484"/>
            </a:xfrm>
            <a:prstGeom prst="triangle">
              <a:avLst>
                <a:gd name="adj" fmla="val 66500"/>
              </a:avLst>
            </a:prstGeom>
            <a:solidFill>
              <a:schemeClr val="accent2">
                <a:alpha val="22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58" name="Isosceles Triangle 57">
              <a:extLst>
                <a:ext uri="{FF2B5EF4-FFF2-40B4-BE49-F238E27FC236}">
                  <a16:creationId xmlns:a16="http://schemas.microsoft.com/office/drawing/2014/main" id="{FE50CD34-202B-44A2-AA14-1883D89E9529}"/>
                </a:ext>
              </a:extLst>
            </p:cNvPr>
            <p:cNvSpPr/>
            <p:nvPr/>
          </p:nvSpPr>
          <p:spPr>
            <a:xfrm rot="20685207">
              <a:off x="15013688" y="-1261578"/>
              <a:ext cx="1912886" cy="1940026"/>
            </a:xfrm>
            <a:prstGeom prst="triangle">
              <a:avLst>
                <a:gd name="adj" fmla="val 66500"/>
              </a:avLst>
            </a:prstGeom>
            <a:gradFill>
              <a:gsLst>
                <a:gs pos="0">
                  <a:schemeClr val="accent1">
                    <a:alpha val="12000"/>
                  </a:schemeClr>
                </a:gs>
                <a:gs pos="100000">
                  <a:schemeClr val="accent2">
                    <a:alpha val="7000"/>
                  </a:schemeClr>
                </a:gs>
              </a:gsLst>
              <a:lin ang="2700000" scaled="1"/>
            </a:gra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59" name="Isosceles Triangle 58">
              <a:extLst>
                <a:ext uri="{FF2B5EF4-FFF2-40B4-BE49-F238E27FC236}">
                  <a16:creationId xmlns:a16="http://schemas.microsoft.com/office/drawing/2014/main" id="{E79A2C52-EB5F-4260-B21E-38A5AE0EC56A}"/>
                </a:ext>
              </a:extLst>
            </p:cNvPr>
            <p:cNvSpPr/>
            <p:nvPr/>
          </p:nvSpPr>
          <p:spPr>
            <a:xfrm rot="11555500">
              <a:off x="20434260" y="9304587"/>
              <a:ext cx="1399540" cy="988632"/>
            </a:xfrm>
            <a:prstGeom prst="triangle">
              <a:avLst>
                <a:gd name="adj" fmla="val 29705"/>
              </a:avLst>
            </a:prstGeom>
            <a:noFill/>
            <a:ln w="25400">
              <a:gradFill flip="none" rotWithShape="1">
                <a:gsLst>
                  <a:gs pos="0">
                    <a:schemeClr val="accent1">
                      <a:alpha val="7000"/>
                    </a:schemeClr>
                  </a:gs>
                  <a:gs pos="100000">
                    <a:schemeClr val="accent2">
                      <a:alpha val="9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60" name="Isosceles Triangle 59">
              <a:extLst>
                <a:ext uri="{FF2B5EF4-FFF2-40B4-BE49-F238E27FC236}">
                  <a16:creationId xmlns:a16="http://schemas.microsoft.com/office/drawing/2014/main" id="{60169BB2-87AF-4BC0-9CF3-D68CB1F5DDD3}"/>
                </a:ext>
              </a:extLst>
            </p:cNvPr>
            <p:cNvSpPr/>
            <p:nvPr/>
          </p:nvSpPr>
          <p:spPr>
            <a:xfrm rot="11388640">
              <a:off x="19750577" y="12575344"/>
              <a:ext cx="552268" cy="522592"/>
            </a:xfrm>
            <a:prstGeom prst="triangle">
              <a:avLst>
                <a:gd name="adj" fmla="val 34879"/>
              </a:avLst>
            </a:prstGeom>
            <a:solidFill>
              <a:schemeClr val="accent2">
                <a:alpha val="8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61" name="Isosceles Triangle 60">
              <a:extLst>
                <a:ext uri="{FF2B5EF4-FFF2-40B4-BE49-F238E27FC236}">
                  <a16:creationId xmlns:a16="http://schemas.microsoft.com/office/drawing/2014/main" id="{3324F7E7-0CFC-4111-BD0F-C8F5D70FC63D}"/>
                </a:ext>
              </a:extLst>
            </p:cNvPr>
            <p:cNvSpPr/>
            <p:nvPr/>
          </p:nvSpPr>
          <p:spPr>
            <a:xfrm rot="20685207">
              <a:off x="22613931" y="12249512"/>
              <a:ext cx="1912886" cy="1940026"/>
            </a:xfrm>
            <a:prstGeom prst="triangle">
              <a:avLst>
                <a:gd name="adj" fmla="val 66500"/>
              </a:avLst>
            </a:prstGeom>
            <a:gradFill>
              <a:gsLst>
                <a:gs pos="0">
                  <a:schemeClr val="accent1">
                    <a:alpha val="9000"/>
                  </a:schemeClr>
                </a:gs>
                <a:gs pos="100000">
                  <a:schemeClr val="accent2">
                    <a:alpha val="7000"/>
                  </a:schemeClr>
                </a:gs>
              </a:gsLst>
              <a:lin ang="2700000" scaled="1"/>
            </a:gra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62" name="Isosceles Triangle 61">
              <a:extLst>
                <a:ext uri="{FF2B5EF4-FFF2-40B4-BE49-F238E27FC236}">
                  <a16:creationId xmlns:a16="http://schemas.microsoft.com/office/drawing/2014/main" id="{1FBAF07F-220C-4D3A-9C60-B4F4ABD82106}"/>
                </a:ext>
              </a:extLst>
            </p:cNvPr>
            <p:cNvSpPr/>
            <p:nvPr/>
          </p:nvSpPr>
          <p:spPr>
            <a:xfrm rot="19250347">
              <a:off x="11030412" y="12582931"/>
              <a:ext cx="2762865" cy="2147060"/>
            </a:xfrm>
            <a:prstGeom prst="triangle">
              <a:avLst>
                <a:gd name="adj" fmla="val 78409"/>
              </a:avLst>
            </a:prstGeom>
            <a:solidFill>
              <a:schemeClr val="tx1">
                <a:lumMod val="75000"/>
                <a:lumOff val="25000"/>
                <a:alpha val="14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63" name="Isosceles Triangle 62">
              <a:extLst>
                <a:ext uri="{FF2B5EF4-FFF2-40B4-BE49-F238E27FC236}">
                  <a16:creationId xmlns:a16="http://schemas.microsoft.com/office/drawing/2014/main" id="{121A38B8-79BB-4465-A777-37C8A993F5AB}"/>
                </a:ext>
              </a:extLst>
            </p:cNvPr>
            <p:cNvSpPr/>
            <p:nvPr/>
          </p:nvSpPr>
          <p:spPr>
            <a:xfrm rot="8938567">
              <a:off x="22468534" y="4263665"/>
              <a:ext cx="469916" cy="444665"/>
            </a:xfrm>
            <a:prstGeom prst="triangle">
              <a:avLst>
                <a:gd name="adj" fmla="val 66500"/>
              </a:avLst>
            </a:prstGeom>
            <a:solidFill>
              <a:schemeClr val="accent2">
                <a:alpha val="8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64" name="Isosceles Triangle 63">
              <a:extLst>
                <a:ext uri="{FF2B5EF4-FFF2-40B4-BE49-F238E27FC236}">
                  <a16:creationId xmlns:a16="http://schemas.microsoft.com/office/drawing/2014/main" id="{90A5B07A-9BAB-4AD2-9146-818056BCCCDD}"/>
                </a:ext>
              </a:extLst>
            </p:cNvPr>
            <p:cNvSpPr/>
            <p:nvPr/>
          </p:nvSpPr>
          <p:spPr>
            <a:xfrm rot="9419988">
              <a:off x="1569902" y="1872911"/>
              <a:ext cx="626579" cy="592910"/>
            </a:xfrm>
            <a:prstGeom prst="triangle">
              <a:avLst>
                <a:gd name="adj" fmla="val 66500"/>
              </a:avLst>
            </a:prstGeom>
            <a:solidFill>
              <a:schemeClr val="accent2">
                <a:alpha val="8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65" name="Isosceles Triangle 64">
              <a:extLst>
                <a:ext uri="{FF2B5EF4-FFF2-40B4-BE49-F238E27FC236}">
                  <a16:creationId xmlns:a16="http://schemas.microsoft.com/office/drawing/2014/main" id="{1A164849-EBEB-47F0-B5FD-2926CF874807}"/>
                </a:ext>
              </a:extLst>
            </p:cNvPr>
            <p:cNvSpPr/>
            <p:nvPr/>
          </p:nvSpPr>
          <p:spPr>
            <a:xfrm rot="16937994">
              <a:off x="15073960" y="1951225"/>
              <a:ext cx="395171" cy="520885"/>
            </a:xfrm>
            <a:prstGeom prst="triangle">
              <a:avLst>
                <a:gd name="adj" fmla="val 66500"/>
              </a:avLst>
            </a:prstGeom>
            <a:solidFill>
              <a:schemeClr val="accent2">
                <a:alpha val="8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66" name="Isosceles Triangle 65">
              <a:extLst>
                <a:ext uri="{FF2B5EF4-FFF2-40B4-BE49-F238E27FC236}">
                  <a16:creationId xmlns:a16="http://schemas.microsoft.com/office/drawing/2014/main" id="{39C98228-58D1-4B45-930B-3D6EC0138148}"/>
                </a:ext>
              </a:extLst>
            </p:cNvPr>
            <p:cNvSpPr/>
            <p:nvPr/>
          </p:nvSpPr>
          <p:spPr>
            <a:xfrm rot="16652642">
              <a:off x="14111502" y="1084344"/>
              <a:ext cx="2019392" cy="3362443"/>
            </a:xfrm>
            <a:prstGeom prst="triangle">
              <a:avLst>
                <a:gd name="adj" fmla="val 100000"/>
              </a:avLst>
            </a:prstGeom>
            <a:solidFill>
              <a:schemeClr val="tx1">
                <a:lumMod val="75000"/>
                <a:lumOff val="25000"/>
                <a:alpha val="14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67" name="Isosceles Triangle 66">
              <a:extLst>
                <a:ext uri="{FF2B5EF4-FFF2-40B4-BE49-F238E27FC236}">
                  <a16:creationId xmlns:a16="http://schemas.microsoft.com/office/drawing/2014/main" id="{A2CDB208-124E-43BC-84B6-057CAAD278D4}"/>
                </a:ext>
              </a:extLst>
            </p:cNvPr>
            <p:cNvSpPr/>
            <p:nvPr/>
          </p:nvSpPr>
          <p:spPr>
            <a:xfrm rot="9855596">
              <a:off x="6681577" y="1105839"/>
              <a:ext cx="865088" cy="594288"/>
            </a:xfrm>
            <a:prstGeom prst="triangle">
              <a:avLst>
                <a:gd name="adj" fmla="val 34879"/>
              </a:avLst>
            </a:prstGeom>
            <a:solidFill>
              <a:schemeClr val="accent2">
                <a:alpha val="8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68" name="Isosceles Triangle 67">
              <a:extLst>
                <a:ext uri="{FF2B5EF4-FFF2-40B4-BE49-F238E27FC236}">
                  <a16:creationId xmlns:a16="http://schemas.microsoft.com/office/drawing/2014/main" id="{1C8A33EC-9AF6-460D-A8D7-29A9F9071D73}"/>
                </a:ext>
              </a:extLst>
            </p:cNvPr>
            <p:cNvSpPr/>
            <p:nvPr/>
          </p:nvSpPr>
          <p:spPr>
            <a:xfrm rot="14790043">
              <a:off x="2713473" y="11562100"/>
              <a:ext cx="1912886" cy="1940026"/>
            </a:xfrm>
            <a:prstGeom prst="triangle">
              <a:avLst>
                <a:gd name="adj" fmla="val 66500"/>
              </a:avLst>
            </a:prstGeom>
            <a:noFill/>
            <a:ln w="25400">
              <a:gradFill flip="none" rotWithShape="1">
                <a:gsLst>
                  <a:gs pos="0">
                    <a:schemeClr val="accent1">
                      <a:alpha val="7000"/>
                    </a:schemeClr>
                  </a:gs>
                  <a:gs pos="100000">
                    <a:schemeClr val="accent2">
                      <a:alpha val="9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69" name="Isosceles Triangle 68">
              <a:extLst>
                <a:ext uri="{FF2B5EF4-FFF2-40B4-BE49-F238E27FC236}">
                  <a16:creationId xmlns:a16="http://schemas.microsoft.com/office/drawing/2014/main" id="{BFB70123-9618-45EA-9341-5B0C77395B7E}"/>
                </a:ext>
              </a:extLst>
            </p:cNvPr>
            <p:cNvSpPr/>
            <p:nvPr/>
          </p:nvSpPr>
          <p:spPr>
            <a:xfrm rot="8938567">
              <a:off x="10230166" y="869241"/>
              <a:ext cx="469916" cy="444665"/>
            </a:xfrm>
            <a:prstGeom prst="triangle">
              <a:avLst>
                <a:gd name="adj" fmla="val 66500"/>
              </a:avLst>
            </a:prstGeom>
            <a:noFill/>
            <a:ln w="25400">
              <a:gradFill flip="none" rotWithShape="1">
                <a:gsLst>
                  <a:gs pos="0">
                    <a:srgbClr val="00B6F6">
                      <a:alpha val="7000"/>
                    </a:srgbClr>
                  </a:gs>
                  <a:gs pos="100000">
                    <a:srgbClr val="D5F4FF">
                      <a:alpha val="9000"/>
                    </a:srgb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Tree>
    <p:extLst>
      <p:ext uri="{BB962C8B-B14F-4D97-AF65-F5344CB8AC3E}">
        <p14:creationId xmlns:p14="http://schemas.microsoft.com/office/powerpoint/2010/main" val="368224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 name="TextBox 345">
            <a:extLst>
              <a:ext uri="{FF2B5EF4-FFF2-40B4-BE49-F238E27FC236}">
                <a16:creationId xmlns:a16="http://schemas.microsoft.com/office/drawing/2014/main" id="{DAFC5257-1770-4BBA-8EA0-4355E7963C5B}"/>
              </a:ext>
            </a:extLst>
          </p:cNvPr>
          <p:cNvSpPr txBox="1"/>
          <p:nvPr/>
        </p:nvSpPr>
        <p:spPr>
          <a:xfrm>
            <a:off x="4425487" y="3273351"/>
            <a:ext cx="18123142" cy="3176511"/>
          </a:xfrm>
          <a:prstGeom prst="rect">
            <a:avLst/>
          </a:prstGeom>
          <a:noFill/>
        </p:spPr>
        <p:txBody>
          <a:bodyPr wrap="square">
            <a:spAutoFit/>
          </a:bodyPr>
          <a:lstStyle/>
          <a:p>
            <a:pPr algn="just">
              <a:lnSpc>
                <a:spcPct val="200000"/>
              </a:lnSpc>
            </a:pPr>
            <a:r>
              <a:rPr lang="en-US" sz="2600" b="0" i="0" spc="300" dirty="0">
                <a:solidFill>
                  <a:schemeClr val="bg1">
                    <a:lumMod val="75000"/>
                  </a:schemeClr>
                </a:solidFill>
                <a:effectLst/>
                <a:latin typeface="Roboto" panose="02000000000000000000" pitchFamily="2" charset="0"/>
                <a:ea typeface="Roboto" panose="02000000000000000000" pitchFamily="2" charset="0"/>
              </a:rPr>
              <a:t>Despite their many advantages, UAVs also face several challenges. One of the biggest challenges is safety, as UAVs can pose a risk to other aircraft and people on the ground if they malfunction or lose control. Regulations around the use of UAVs are still evolving, and there is concern about privacy and security issues related to their use.</a:t>
            </a:r>
          </a:p>
        </p:txBody>
      </p:sp>
      <p:sp>
        <p:nvSpPr>
          <p:cNvPr id="4" name="TextBox 3">
            <a:extLst>
              <a:ext uri="{FF2B5EF4-FFF2-40B4-BE49-F238E27FC236}">
                <a16:creationId xmlns:a16="http://schemas.microsoft.com/office/drawing/2014/main" id="{54879707-1409-42AB-8701-7441A0219223}"/>
              </a:ext>
            </a:extLst>
          </p:cNvPr>
          <p:cNvSpPr txBox="1"/>
          <p:nvPr/>
        </p:nvSpPr>
        <p:spPr>
          <a:xfrm>
            <a:off x="22781987" y="13151940"/>
            <a:ext cx="863600" cy="461665"/>
          </a:xfrm>
          <a:prstGeom prst="rect">
            <a:avLst/>
          </a:prstGeom>
          <a:noFill/>
        </p:spPr>
        <p:txBody>
          <a:bodyPr wrap="square" rtlCol="0">
            <a:spAutoFit/>
          </a:bodyPr>
          <a:lstStyle/>
          <a:p>
            <a:pPr algn="ctr"/>
            <a:fld id="{A4D02260-FD53-4FD9-86B3-94B58958DA45}" type="slidenum">
              <a:rPr lang="en-US" sz="2400" spc="300" smtClean="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rPr>
              <a:pPr algn="ctr"/>
              <a:t>10</a:t>
            </a:fld>
            <a:endParaRPr lang="en-US" sz="2400" spc="30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endParaRPr>
          </a:p>
        </p:txBody>
      </p:sp>
      <p:sp>
        <p:nvSpPr>
          <p:cNvPr id="12" name="Graphic 4">
            <a:extLst>
              <a:ext uri="{FF2B5EF4-FFF2-40B4-BE49-F238E27FC236}">
                <a16:creationId xmlns:a16="http://schemas.microsoft.com/office/drawing/2014/main" id="{15F48903-C351-4BC1-98B0-CDC1866FE063}"/>
              </a:ext>
            </a:extLst>
          </p:cNvPr>
          <p:cNvSpPr/>
          <p:nvPr/>
        </p:nvSpPr>
        <p:spPr>
          <a:xfrm>
            <a:off x="22977024" y="13670280"/>
            <a:ext cx="473526" cy="45719"/>
          </a:xfrm>
          <a:custGeom>
            <a:avLst/>
            <a:gdLst>
              <a:gd name="connsiteX0" fmla="*/ 0 w 4381500"/>
              <a:gd name="connsiteY0" fmla="*/ 348638 h 348638"/>
              <a:gd name="connsiteX1" fmla="*/ 4381500 w 4381500"/>
              <a:gd name="connsiteY1" fmla="*/ 348638 h 348638"/>
              <a:gd name="connsiteX2" fmla="*/ 4381500 w 4381500"/>
              <a:gd name="connsiteY2" fmla="*/ 348638 h 348638"/>
              <a:gd name="connsiteX3" fmla="*/ 0 w 4381500"/>
              <a:gd name="connsiteY3" fmla="*/ 348638 h 348638"/>
              <a:gd name="connsiteX4" fmla="*/ 0 w 4381500"/>
              <a:gd name="connsiteY4" fmla="*/ 348638 h 348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1500" h="348638">
                <a:moveTo>
                  <a:pt x="0" y="348638"/>
                </a:moveTo>
                <a:lnTo>
                  <a:pt x="4381500" y="348638"/>
                </a:lnTo>
                <a:lnTo>
                  <a:pt x="4381500" y="348638"/>
                </a:lnTo>
                <a:cubicBezTo>
                  <a:pt x="4260533" y="-108562"/>
                  <a:pt x="114300" y="-123802"/>
                  <a:pt x="0" y="348638"/>
                </a:cubicBezTo>
                <a:lnTo>
                  <a:pt x="0" y="348638"/>
                </a:lnTo>
                <a:close/>
              </a:path>
            </a:pathLst>
          </a:custGeom>
          <a:gradFill flip="none" rotWithShape="1">
            <a:gsLst>
              <a:gs pos="85000">
                <a:schemeClr val="accent1"/>
              </a:gs>
              <a:gs pos="0">
                <a:schemeClr val="accent2"/>
              </a:gs>
            </a:gsLst>
            <a:lin ang="5400000" scaled="1"/>
            <a:tileRect/>
          </a:gradFill>
          <a:ln w="9525" cap="flat">
            <a:noFill/>
            <a:prstDash val="solid"/>
            <a:miter/>
          </a:ln>
        </p:spPr>
        <p:txBody>
          <a:bodyPr rtlCol="0" anchor="ctr"/>
          <a:lstStyle/>
          <a:p>
            <a:endParaRPr lang="en-US">
              <a:latin typeface="Roboto" panose="02000000000000000000" pitchFamily="2" charset="0"/>
            </a:endParaRPr>
          </a:p>
        </p:txBody>
      </p:sp>
      <p:sp>
        <p:nvSpPr>
          <p:cNvPr id="28" name="TextBox 27">
            <a:extLst>
              <a:ext uri="{FF2B5EF4-FFF2-40B4-BE49-F238E27FC236}">
                <a16:creationId xmlns:a16="http://schemas.microsoft.com/office/drawing/2014/main" id="{A6095D47-8CCA-41C6-93E6-E83E7EE363C7}"/>
              </a:ext>
            </a:extLst>
          </p:cNvPr>
          <p:cNvSpPr txBox="1"/>
          <p:nvPr/>
        </p:nvSpPr>
        <p:spPr>
          <a:xfrm>
            <a:off x="1798402" y="1323797"/>
            <a:ext cx="19885941" cy="1107996"/>
          </a:xfrm>
          <a:prstGeom prst="rect">
            <a:avLst/>
          </a:prstGeom>
          <a:noFill/>
        </p:spPr>
        <p:txBody>
          <a:bodyPr wrap="square" rtlCol="0" anchor="b">
            <a:spAutoFit/>
          </a:bodyPr>
          <a:lstStyle>
            <a:defPPr>
              <a:defRPr lang="en-US"/>
            </a:defPPr>
            <a:lvl1pPr>
              <a:defRPr sz="6600" spc="250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defRPr>
            </a:lvl1pPr>
          </a:lstStyle>
          <a:p>
            <a:r>
              <a:rPr lang="en-US" dirty="0"/>
              <a:t>Challenges of UAVs</a:t>
            </a:r>
          </a:p>
        </p:txBody>
      </p:sp>
      <p:cxnSp>
        <p:nvCxnSpPr>
          <p:cNvPr id="32" name="Straight Connector 31">
            <a:extLst>
              <a:ext uri="{FF2B5EF4-FFF2-40B4-BE49-F238E27FC236}">
                <a16:creationId xmlns:a16="http://schemas.microsoft.com/office/drawing/2014/main" id="{14BC78E6-F29F-41B8-BF8B-BDC0A09CBCBB}"/>
              </a:ext>
            </a:extLst>
          </p:cNvPr>
          <p:cNvCxnSpPr>
            <a:cxnSpLocks/>
          </p:cNvCxnSpPr>
          <p:nvPr/>
        </p:nvCxnSpPr>
        <p:spPr>
          <a:xfrm>
            <a:off x="1544856" y="2324100"/>
            <a:ext cx="253546" cy="295962"/>
          </a:xfrm>
          <a:prstGeom prst="lin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cxnSp>
      <p:cxnSp>
        <p:nvCxnSpPr>
          <p:cNvPr id="35" name="Straight Connector 34">
            <a:extLst>
              <a:ext uri="{FF2B5EF4-FFF2-40B4-BE49-F238E27FC236}">
                <a16:creationId xmlns:a16="http://schemas.microsoft.com/office/drawing/2014/main" id="{BCD693FA-AFCF-4AF3-B968-B42F64C6721D}"/>
              </a:ext>
            </a:extLst>
          </p:cNvPr>
          <p:cNvCxnSpPr>
            <a:cxnSpLocks/>
          </p:cNvCxnSpPr>
          <p:nvPr/>
        </p:nvCxnSpPr>
        <p:spPr>
          <a:xfrm>
            <a:off x="1788877" y="2610537"/>
            <a:ext cx="18356952" cy="0"/>
          </a:xfrm>
          <a:prstGeom prst="line">
            <a:avLst/>
          </a:prstGeom>
          <a:noFill/>
          <a:ln w="25400">
            <a:gradFill flip="none" rotWithShape="1">
              <a:gsLst>
                <a:gs pos="0">
                  <a:schemeClr val="accent1"/>
                </a:gs>
                <a:gs pos="100000">
                  <a:schemeClr val="accent2">
                    <a:alpha val="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cxnSp>
      <p:grpSp>
        <p:nvGrpSpPr>
          <p:cNvPr id="8" name="Group 7">
            <a:extLst>
              <a:ext uri="{FF2B5EF4-FFF2-40B4-BE49-F238E27FC236}">
                <a16:creationId xmlns:a16="http://schemas.microsoft.com/office/drawing/2014/main" id="{F8FE9078-D5BD-46F7-BF97-1DB4053CF08C}"/>
              </a:ext>
            </a:extLst>
          </p:cNvPr>
          <p:cNvGrpSpPr/>
          <p:nvPr/>
        </p:nvGrpSpPr>
        <p:grpSpPr>
          <a:xfrm>
            <a:off x="1835372" y="3505266"/>
            <a:ext cx="1582058" cy="1835189"/>
            <a:chOff x="12806369" y="7838869"/>
            <a:chExt cx="1582058" cy="1835189"/>
          </a:xfrm>
        </p:grpSpPr>
        <p:sp>
          <p:nvSpPr>
            <p:cNvPr id="9" name="Hexagon 8">
              <a:extLst>
                <a:ext uri="{FF2B5EF4-FFF2-40B4-BE49-F238E27FC236}">
                  <a16:creationId xmlns:a16="http://schemas.microsoft.com/office/drawing/2014/main" id="{2874BCD9-2FA2-4740-AD03-F98881BED43C}"/>
                </a:ext>
              </a:extLst>
            </p:cNvPr>
            <p:cNvSpPr/>
            <p:nvPr/>
          </p:nvSpPr>
          <p:spPr>
            <a:xfrm rot="5400000">
              <a:off x="12880283" y="8138262"/>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10" name="Hexagon 9">
              <a:extLst>
                <a:ext uri="{FF2B5EF4-FFF2-40B4-BE49-F238E27FC236}">
                  <a16:creationId xmlns:a16="http://schemas.microsoft.com/office/drawing/2014/main" id="{E0A584A3-1870-4949-AF3D-9F305E5046CE}"/>
                </a:ext>
              </a:extLst>
            </p:cNvPr>
            <p:cNvSpPr/>
            <p:nvPr/>
          </p:nvSpPr>
          <p:spPr>
            <a:xfrm rot="5400000">
              <a:off x="12679803" y="7965435"/>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11" name="TextBox 10">
            <a:extLst>
              <a:ext uri="{FF2B5EF4-FFF2-40B4-BE49-F238E27FC236}">
                <a16:creationId xmlns:a16="http://schemas.microsoft.com/office/drawing/2014/main" id="{E033CD62-45BF-4C7A-AAF4-5291AB00804E}"/>
              </a:ext>
            </a:extLst>
          </p:cNvPr>
          <p:cNvSpPr txBox="1"/>
          <p:nvPr/>
        </p:nvSpPr>
        <p:spPr>
          <a:xfrm>
            <a:off x="2094138" y="4007362"/>
            <a:ext cx="1064524" cy="830997"/>
          </a:xfrm>
          <a:prstGeom prst="rect">
            <a:avLst/>
          </a:prstGeom>
          <a:noFill/>
        </p:spPr>
        <p:txBody>
          <a:bodyPr wrap="square" rtlCol="0" anchor="ctr">
            <a:spAutoFit/>
          </a:bodyPr>
          <a:lstStyle>
            <a:defPPr>
              <a:defRPr lang="en-US"/>
            </a:defPPr>
            <a:lvl1pPr algn="ctr">
              <a:defRPr sz="8000" spc="0">
                <a:gradFill flip="none" rotWithShape="1">
                  <a:gsLst>
                    <a:gs pos="0">
                      <a:schemeClr val="accent1">
                        <a:alpha val="54000"/>
                      </a:schemeClr>
                    </a:gs>
                    <a:gs pos="100000">
                      <a:schemeClr val="accent2"/>
                    </a:gs>
                  </a:gsLst>
                  <a:lin ang="18900000" scaled="0"/>
                  <a:tileRect/>
                </a:gradFill>
                <a:latin typeface="Roboto Thin" panose="02000000000000000000" pitchFamily="2" charset="0"/>
                <a:ea typeface="Roboto Thin" panose="02000000000000000000" pitchFamily="2" charset="0"/>
              </a:defRPr>
            </a:lvl1pPr>
          </a:lstStyle>
          <a:p>
            <a:r>
              <a:rPr lang="en-US" sz="4800"/>
              <a:t>1</a:t>
            </a:r>
          </a:p>
        </p:txBody>
      </p:sp>
      <p:sp>
        <p:nvSpPr>
          <p:cNvPr id="13" name="TextBox 12">
            <a:extLst>
              <a:ext uri="{FF2B5EF4-FFF2-40B4-BE49-F238E27FC236}">
                <a16:creationId xmlns:a16="http://schemas.microsoft.com/office/drawing/2014/main" id="{A7F22BF6-8064-4472-B34D-CD01151F1FD8}"/>
              </a:ext>
            </a:extLst>
          </p:cNvPr>
          <p:cNvSpPr txBox="1"/>
          <p:nvPr/>
        </p:nvSpPr>
        <p:spPr>
          <a:xfrm>
            <a:off x="4425487" y="6785484"/>
            <a:ext cx="18123142" cy="3176511"/>
          </a:xfrm>
          <a:prstGeom prst="rect">
            <a:avLst/>
          </a:prstGeom>
          <a:noFill/>
        </p:spPr>
        <p:txBody>
          <a:bodyPr wrap="square">
            <a:spAutoFit/>
          </a:bodyPr>
          <a:lstStyle/>
          <a:p>
            <a:pPr algn="just">
              <a:lnSpc>
                <a:spcPct val="200000"/>
              </a:lnSpc>
            </a:pPr>
            <a:r>
              <a:rPr lang="en-US" sz="2600" b="0" i="0" spc="300" dirty="0">
                <a:solidFill>
                  <a:schemeClr val="bg1">
                    <a:lumMod val="75000"/>
                  </a:schemeClr>
                </a:solidFill>
                <a:effectLst/>
                <a:latin typeface="Roboto" panose="02000000000000000000" pitchFamily="2" charset="0"/>
                <a:ea typeface="Roboto" panose="02000000000000000000" pitchFamily="2" charset="0"/>
              </a:rPr>
              <a:t>Another challenge is the limited battery life of most UAVs, which limits their flight time and range. This can make it difficult to perform certain tasks, such as long-distance surveillance or delivery of goods. Finally, there is a shortage of skilled operators who are trained to operate UAVs safely and effectively.</a:t>
            </a:r>
          </a:p>
        </p:txBody>
      </p:sp>
      <p:grpSp>
        <p:nvGrpSpPr>
          <p:cNvPr id="14" name="Group 13">
            <a:extLst>
              <a:ext uri="{FF2B5EF4-FFF2-40B4-BE49-F238E27FC236}">
                <a16:creationId xmlns:a16="http://schemas.microsoft.com/office/drawing/2014/main" id="{66347B94-7455-4919-A90D-6CDB61004B8D}"/>
              </a:ext>
            </a:extLst>
          </p:cNvPr>
          <p:cNvGrpSpPr/>
          <p:nvPr/>
        </p:nvGrpSpPr>
        <p:grpSpPr>
          <a:xfrm>
            <a:off x="1835372" y="6739031"/>
            <a:ext cx="1582058" cy="1835189"/>
            <a:chOff x="12806369" y="7838869"/>
            <a:chExt cx="1582058" cy="1835189"/>
          </a:xfrm>
        </p:grpSpPr>
        <p:sp>
          <p:nvSpPr>
            <p:cNvPr id="15" name="Hexagon 14">
              <a:extLst>
                <a:ext uri="{FF2B5EF4-FFF2-40B4-BE49-F238E27FC236}">
                  <a16:creationId xmlns:a16="http://schemas.microsoft.com/office/drawing/2014/main" id="{25150D69-35A5-4E63-AF89-1C03CC7E1ADF}"/>
                </a:ext>
              </a:extLst>
            </p:cNvPr>
            <p:cNvSpPr/>
            <p:nvPr/>
          </p:nvSpPr>
          <p:spPr>
            <a:xfrm rot="5400000">
              <a:off x="12880283" y="8138262"/>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16" name="Hexagon 15">
              <a:extLst>
                <a:ext uri="{FF2B5EF4-FFF2-40B4-BE49-F238E27FC236}">
                  <a16:creationId xmlns:a16="http://schemas.microsoft.com/office/drawing/2014/main" id="{9E71B7B4-3236-4159-9B58-1574E8F8D40F}"/>
                </a:ext>
              </a:extLst>
            </p:cNvPr>
            <p:cNvSpPr/>
            <p:nvPr/>
          </p:nvSpPr>
          <p:spPr>
            <a:xfrm rot="5400000">
              <a:off x="12679803" y="7965435"/>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17" name="TextBox 16">
            <a:extLst>
              <a:ext uri="{FF2B5EF4-FFF2-40B4-BE49-F238E27FC236}">
                <a16:creationId xmlns:a16="http://schemas.microsoft.com/office/drawing/2014/main" id="{A9077989-C41C-4359-9F18-5F4CA669629F}"/>
              </a:ext>
            </a:extLst>
          </p:cNvPr>
          <p:cNvSpPr txBox="1"/>
          <p:nvPr/>
        </p:nvSpPr>
        <p:spPr>
          <a:xfrm>
            <a:off x="2094138" y="7241127"/>
            <a:ext cx="1064524" cy="830997"/>
          </a:xfrm>
          <a:prstGeom prst="rect">
            <a:avLst/>
          </a:prstGeom>
          <a:noFill/>
        </p:spPr>
        <p:txBody>
          <a:bodyPr wrap="square" rtlCol="0" anchor="ctr">
            <a:spAutoFit/>
          </a:bodyPr>
          <a:lstStyle>
            <a:defPPr>
              <a:defRPr lang="en-US"/>
            </a:defPPr>
            <a:lvl1pPr algn="ctr">
              <a:defRPr sz="8000" spc="0">
                <a:gradFill flip="none" rotWithShape="1">
                  <a:gsLst>
                    <a:gs pos="0">
                      <a:schemeClr val="accent1">
                        <a:alpha val="54000"/>
                      </a:schemeClr>
                    </a:gs>
                    <a:gs pos="100000">
                      <a:schemeClr val="accent2"/>
                    </a:gs>
                  </a:gsLst>
                  <a:lin ang="18900000" scaled="0"/>
                  <a:tileRect/>
                </a:gradFill>
                <a:latin typeface="Roboto Thin" panose="02000000000000000000" pitchFamily="2" charset="0"/>
                <a:ea typeface="Roboto Thin" panose="02000000000000000000" pitchFamily="2" charset="0"/>
              </a:defRPr>
            </a:lvl1pPr>
          </a:lstStyle>
          <a:p>
            <a:r>
              <a:rPr lang="en-US" sz="4800"/>
              <a:t>2</a:t>
            </a:r>
          </a:p>
        </p:txBody>
      </p:sp>
      <p:sp>
        <p:nvSpPr>
          <p:cNvPr id="18" name="TextBox 17">
            <a:extLst>
              <a:ext uri="{FF2B5EF4-FFF2-40B4-BE49-F238E27FC236}">
                <a16:creationId xmlns:a16="http://schemas.microsoft.com/office/drawing/2014/main" id="{7DE26F9F-50F8-4D45-9012-A480981B31A4}"/>
              </a:ext>
            </a:extLst>
          </p:cNvPr>
          <p:cNvSpPr txBox="1"/>
          <p:nvPr/>
        </p:nvSpPr>
        <p:spPr>
          <a:xfrm>
            <a:off x="4425487" y="10158340"/>
            <a:ext cx="18123142" cy="3176511"/>
          </a:xfrm>
          <a:prstGeom prst="rect">
            <a:avLst/>
          </a:prstGeom>
          <a:noFill/>
        </p:spPr>
        <p:txBody>
          <a:bodyPr wrap="square">
            <a:spAutoFit/>
          </a:bodyPr>
          <a:lstStyle/>
          <a:p>
            <a:pPr algn="just">
              <a:lnSpc>
                <a:spcPct val="200000"/>
              </a:lnSpc>
            </a:pPr>
            <a:r>
              <a:rPr lang="en-US" sz="2600" spc="300" dirty="0">
                <a:solidFill>
                  <a:schemeClr val="bg1">
                    <a:lumMod val="75000"/>
                  </a:schemeClr>
                </a:solidFill>
                <a:latin typeface="Roboto" panose="02000000000000000000" pitchFamily="2" charset="0"/>
                <a:ea typeface="Roboto" panose="02000000000000000000" pitchFamily="2" charset="0"/>
              </a:rPr>
              <a:t>Further</a:t>
            </a:r>
            <a:r>
              <a:rPr lang="en-US" sz="2600" b="0" i="0" spc="300" dirty="0">
                <a:solidFill>
                  <a:schemeClr val="bg1">
                    <a:lumMod val="75000"/>
                  </a:schemeClr>
                </a:solidFill>
                <a:effectLst/>
                <a:latin typeface="Roboto" panose="02000000000000000000" pitchFamily="2" charset="0"/>
                <a:ea typeface="Roboto" panose="02000000000000000000" pitchFamily="2" charset="0"/>
              </a:rPr>
              <a:t> disadvantage of UAVs would be that they can be expensive to develop and maintain, which limits their accessibility to smaller organizations.</a:t>
            </a:r>
          </a:p>
          <a:p>
            <a:pPr algn="just">
              <a:lnSpc>
                <a:spcPct val="200000"/>
              </a:lnSpc>
            </a:pPr>
            <a:r>
              <a:rPr lang="en-US" sz="2600" b="0" i="0" spc="300" dirty="0">
                <a:solidFill>
                  <a:schemeClr val="bg1">
                    <a:lumMod val="75000"/>
                  </a:schemeClr>
                </a:solidFill>
                <a:effectLst/>
                <a:latin typeface="Roboto" panose="02000000000000000000" pitchFamily="2" charset="0"/>
                <a:ea typeface="Roboto" panose="02000000000000000000" pitchFamily="2" charset="0"/>
              </a:rPr>
              <a:t>Additionally, there are concerns about privacy and civil liberties when it comes to the use of UAVs for surveillance purposes.</a:t>
            </a:r>
          </a:p>
        </p:txBody>
      </p:sp>
      <p:grpSp>
        <p:nvGrpSpPr>
          <p:cNvPr id="19" name="Group 18">
            <a:extLst>
              <a:ext uri="{FF2B5EF4-FFF2-40B4-BE49-F238E27FC236}">
                <a16:creationId xmlns:a16="http://schemas.microsoft.com/office/drawing/2014/main" id="{D90DAF66-E037-4E21-B926-81756735F904}"/>
              </a:ext>
            </a:extLst>
          </p:cNvPr>
          <p:cNvGrpSpPr/>
          <p:nvPr/>
        </p:nvGrpSpPr>
        <p:grpSpPr>
          <a:xfrm>
            <a:off x="1835372" y="9958281"/>
            <a:ext cx="1582058" cy="1835189"/>
            <a:chOff x="12806369" y="7838869"/>
            <a:chExt cx="1582058" cy="1835189"/>
          </a:xfrm>
        </p:grpSpPr>
        <p:sp>
          <p:nvSpPr>
            <p:cNvPr id="20" name="Hexagon 19">
              <a:extLst>
                <a:ext uri="{FF2B5EF4-FFF2-40B4-BE49-F238E27FC236}">
                  <a16:creationId xmlns:a16="http://schemas.microsoft.com/office/drawing/2014/main" id="{32D93417-90CA-4A27-B970-55C4A442503E}"/>
                </a:ext>
              </a:extLst>
            </p:cNvPr>
            <p:cNvSpPr/>
            <p:nvPr/>
          </p:nvSpPr>
          <p:spPr>
            <a:xfrm rot="5400000">
              <a:off x="12880283" y="8138262"/>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21" name="Hexagon 20">
              <a:extLst>
                <a:ext uri="{FF2B5EF4-FFF2-40B4-BE49-F238E27FC236}">
                  <a16:creationId xmlns:a16="http://schemas.microsoft.com/office/drawing/2014/main" id="{EE1E48B9-D33C-4B7E-A8CE-863D0D51E85B}"/>
                </a:ext>
              </a:extLst>
            </p:cNvPr>
            <p:cNvSpPr/>
            <p:nvPr/>
          </p:nvSpPr>
          <p:spPr>
            <a:xfrm rot="5400000">
              <a:off x="12679803" y="7965435"/>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22" name="TextBox 21">
            <a:extLst>
              <a:ext uri="{FF2B5EF4-FFF2-40B4-BE49-F238E27FC236}">
                <a16:creationId xmlns:a16="http://schemas.microsoft.com/office/drawing/2014/main" id="{A7DB0E20-202B-49DA-9778-FB912939A6A4}"/>
              </a:ext>
            </a:extLst>
          </p:cNvPr>
          <p:cNvSpPr txBox="1"/>
          <p:nvPr/>
        </p:nvSpPr>
        <p:spPr>
          <a:xfrm>
            <a:off x="2094138" y="10460377"/>
            <a:ext cx="1064524" cy="830997"/>
          </a:xfrm>
          <a:prstGeom prst="rect">
            <a:avLst/>
          </a:prstGeom>
          <a:noFill/>
        </p:spPr>
        <p:txBody>
          <a:bodyPr wrap="square" rtlCol="0" anchor="ctr">
            <a:spAutoFit/>
          </a:bodyPr>
          <a:lstStyle>
            <a:defPPr>
              <a:defRPr lang="en-US"/>
            </a:defPPr>
            <a:lvl1pPr algn="ctr">
              <a:defRPr sz="8000" spc="0">
                <a:gradFill flip="none" rotWithShape="1">
                  <a:gsLst>
                    <a:gs pos="0">
                      <a:schemeClr val="accent1">
                        <a:alpha val="54000"/>
                      </a:schemeClr>
                    </a:gs>
                    <a:gs pos="100000">
                      <a:schemeClr val="accent2"/>
                    </a:gs>
                  </a:gsLst>
                  <a:lin ang="18900000" scaled="0"/>
                  <a:tileRect/>
                </a:gradFill>
                <a:latin typeface="Roboto Thin" panose="02000000000000000000" pitchFamily="2" charset="0"/>
                <a:ea typeface="Roboto Thin" panose="02000000000000000000" pitchFamily="2" charset="0"/>
              </a:defRPr>
            </a:lvl1pPr>
          </a:lstStyle>
          <a:p>
            <a:r>
              <a:rPr lang="en-US" sz="4800"/>
              <a:t>3</a:t>
            </a:r>
          </a:p>
        </p:txBody>
      </p:sp>
    </p:spTree>
    <p:extLst>
      <p:ext uri="{BB962C8B-B14F-4D97-AF65-F5344CB8AC3E}">
        <p14:creationId xmlns:p14="http://schemas.microsoft.com/office/powerpoint/2010/main" val="3748478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TextBox 339">
            <a:extLst>
              <a:ext uri="{FF2B5EF4-FFF2-40B4-BE49-F238E27FC236}">
                <a16:creationId xmlns:a16="http://schemas.microsoft.com/office/drawing/2014/main" id="{84F2DAF4-1688-474F-808D-927A7EEC0D93}"/>
              </a:ext>
            </a:extLst>
          </p:cNvPr>
          <p:cNvSpPr txBox="1"/>
          <p:nvPr/>
        </p:nvSpPr>
        <p:spPr>
          <a:xfrm>
            <a:off x="1798402" y="1323797"/>
            <a:ext cx="11250333" cy="1107996"/>
          </a:xfrm>
          <a:prstGeom prst="rect">
            <a:avLst/>
          </a:prstGeom>
          <a:noFill/>
        </p:spPr>
        <p:txBody>
          <a:bodyPr wrap="square" rtlCol="0" anchor="b">
            <a:spAutoFit/>
          </a:bodyPr>
          <a:lstStyle>
            <a:defPPr>
              <a:defRPr lang="en-US"/>
            </a:defPPr>
            <a:lvl1pPr>
              <a:defRPr sz="6600" spc="250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defRPr>
            </a:lvl1pPr>
          </a:lstStyle>
          <a:p>
            <a:r>
              <a:rPr lang="en-US" dirty="0"/>
              <a:t>DESIGN OF UAVs</a:t>
            </a:r>
          </a:p>
        </p:txBody>
      </p:sp>
      <p:sp>
        <p:nvSpPr>
          <p:cNvPr id="346" name="TextBox 345">
            <a:extLst>
              <a:ext uri="{FF2B5EF4-FFF2-40B4-BE49-F238E27FC236}">
                <a16:creationId xmlns:a16="http://schemas.microsoft.com/office/drawing/2014/main" id="{DAFC5257-1770-4BBA-8EA0-4355E7963C5B}"/>
              </a:ext>
            </a:extLst>
          </p:cNvPr>
          <p:cNvSpPr txBox="1"/>
          <p:nvPr/>
        </p:nvSpPr>
        <p:spPr>
          <a:xfrm>
            <a:off x="2742877" y="3600191"/>
            <a:ext cx="9742261" cy="7786747"/>
          </a:xfrm>
          <a:prstGeom prst="rect">
            <a:avLst/>
          </a:prstGeom>
          <a:noFill/>
        </p:spPr>
        <p:txBody>
          <a:bodyPr wrap="square">
            <a:spAutoFit/>
          </a:bodyPr>
          <a:lstStyle/>
          <a:p>
            <a:pPr algn="just">
              <a:lnSpc>
                <a:spcPct val="150000"/>
              </a:lnSpc>
            </a:pPr>
            <a:r>
              <a:rPr lang="en-US" sz="2400" b="0" i="0" spc="300" dirty="0">
                <a:solidFill>
                  <a:schemeClr val="bg1">
                    <a:lumMod val="75000"/>
                  </a:schemeClr>
                </a:solidFill>
                <a:effectLst/>
                <a:latin typeface="Roboto" panose="02000000000000000000" pitchFamily="2" charset="0"/>
                <a:ea typeface="Roboto" panose="02000000000000000000" pitchFamily="2" charset="0"/>
              </a:rPr>
              <a:t>The frame and design of UAVs are crucial factors that determine their capabilities and applications. The design must balance weight, aerodynamics, and structural integrity to achieve optimal performance.</a:t>
            </a:r>
          </a:p>
          <a:p>
            <a:pPr algn="just">
              <a:lnSpc>
                <a:spcPct val="150000"/>
              </a:lnSpc>
            </a:pPr>
            <a:endParaRPr lang="en-US" sz="2400" b="0" i="0" spc="300" dirty="0">
              <a:solidFill>
                <a:schemeClr val="bg1">
                  <a:lumMod val="75000"/>
                </a:schemeClr>
              </a:solidFill>
              <a:effectLst/>
              <a:latin typeface="Roboto" panose="02000000000000000000" pitchFamily="2" charset="0"/>
              <a:ea typeface="Roboto" panose="02000000000000000000" pitchFamily="2" charset="0"/>
            </a:endParaRPr>
          </a:p>
          <a:p>
            <a:pPr algn="just">
              <a:lnSpc>
                <a:spcPct val="150000"/>
              </a:lnSpc>
            </a:pPr>
            <a:r>
              <a:rPr lang="en-US" sz="2400" spc="300" dirty="0">
                <a:solidFill>
                  <a:schemeClr val="bg1">
                    <a:lumMod val="75000"/>
                  </a:schemeClr>
                </a:solidFill>
                <a:latin typeface="Roboto" panose="02000000000000000000" pitchFamily="2" charset="0"/>
                <a:ea typeface="Roboto" panose="02000000000000000000" pitchFamily="2" charset="0"/>
              </a:rPr>
              <a:t>Fixed-wing UAVs have a traditional airplane-like design with wings that generate lift and propulsion from a motor. They are ideal for long-range surveillance and mapping missions due to their endurance and stability.</a:t>
            </a:r>
          </a:p>
          <a:p>
            <a:pPr algn="just">
              <a:lnSpc>
                <a:spcPct val="150000"/>
              </a:lnSpc>
            </a:pPr>
            <a:endParaRPr lang="en-US" sz="2400" spc="300" dirty="0">
              <a:solidFill>
                <a:schemeClr val="bg1">
                  <a:lumMod val="75000"/>
                </a:schemeClr>
              </a:solidFill>
              <a:latin typeface="Roboto" panose="02000000000000000000" pitchFamily="2" charset="0"/>
              <a:ea typeface="Roboto" panose="02000000000000000000" pitchFamily="2" charset="0"/>
            </a:endParaRPr>
          </a:p>
          <a:p>
            <a:pPr algn="just">
              <a:lnSpc>
                <a:spcPct val="150000"/>
              </a:lnSpc>
            </a:pPr>
            <a:r>
              <a:rPr lang="en-US" sz="2400" spc="300" dirty="0">
                <a:solidFill>
                  <a:schemeClr val="bg1">
                    <a:lumMod val="75000"/>
                  </a:schemeClr>
                </a:solidFill>
                <a:latin typeface="Roboto" panose="02000000000000000000" pitchFamily="2" charset="0"/>
                <a:ea typeface="Roboto" panose="02000000000000000000" pitchFamily="2" charset="0"/>
              </a:rPr>
              <a:t>The frame of fixed-wing UAVs is typically made of lightweight materials such as carbon fiber or aluminum. The wingspan and wing loading determine the maximum payload capacity and flight time.</a:t>
            </a:r>
          </a:p>
        </p:txBody>
      </p:sp>
      <p:cxnSp>
        <p:nvCxnSpPr>
          <p:cNvPr id="375" name="Straight Connector 374">
            <a:extLst>
              <a:ext uri="{FF2B5EF4-FFF2-40B4-BE49-F238E27FC236}">
                <a16:creationId xmlns:a16="http://schemas.microsoft.com/office/drawing/2014/main" id="{0066A28F-9E65-4D8B-8699-E93B6F35416C}"/>
              </a:ext>
            </a:extLst>
          </p:cNvPr>
          <p:cNvCxnSpPr>
            <a:cxnSpLocks/>
          </p:cNvCxnSpPr>
          <p:nvPr/>
        </p:nvCxnSpPr>
        <p:spPr>
          <a:xfrm>
            <a:off x="1544856" y="2324100"/>
            <a:ext cx="253546" cy="295962"/>
          </a:xfrm>
          <a:prstGeom prst="lin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cxnSp>
      <p:cxnSp>
        <p:nvCxnSpPr>
          <p:cNvPr id="377" name="Straight Connector 376">
            <a:extLst>
              <a:ext uri="{FF2B5EF4-FFF2-40B4-BE49-F238E27FC236}">
                <a16:creationId xmlns:a16="http://schemas.microsoft.com/office/drawing/2014/main" id="{5DEDBA18-D719-451E-B2A8-0A9A90969E85}"/>
              </a:ext>
            </a:extLst>
          </p:cNvPr>
          <p:cNvCxnSpPr>
            <a:cxnSpLocks/>
          </p:cNvCxnSpPr>
          <p:nvPr/>
        </p:nvCxnSpPr>
        <p:spPr>
          <a:xfrm>
            <a:off x="1788877" y="2610537"/>
            <a:ext cx="9648380" cy="0"/>
          </a:xfrm>
          <a:prstGeom prst="line">
            <a:avLst/>
          </a:prstGeom>
          <a:noFill/>
          <a:ln w="25400">
            <a:gradFill flip="none" rotWithShape="1">
              <a:gsLst>
                <a:gs pos="0">
                  <a:schemeClr val="accent1"/>
                </a:gs>
                <a:gs pos="100000">
                  <a:schemeClr val="accent2">
                    <a:alpha val="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cxnSp>
      <p:grpSp>
        <p:nvGrpSpPr>
          <p:cNvPr id="13" name="Group 12">
            <a:extLst>
              <a:ext uri="{FF2B5EF4-FFF2-40B4-BE49-F238E27FC236}">
                <a16:creationId xmlns:a16="http://schemas.microsoft.com/office/drawing/2014/main" id="{BE4CC77F-DD45-4E54-AA7C-8BD8040173D7}"/>
              </a:ext>
            </a:extLst>
          </p:cNvPr>
          <p:cNvGrpSpPr/>
          <p:nvPr/>
        </p:nvGrpSpPr>
        <p:grpSpPr>
          <a:xfrm>
            <a:off x="501350" y="3399712"/>
            <a:ext cx="1582058" cy="1835189"/>
            <a:chOff x="12806369" y="7838869"/>
            <a:chExt cx="1582058" cy="1835189"/>
          </a:xfrm>
        </p:grpSpPr>
        <p:sp>
          <p:nvSpPr>
            <p:cNvPr id="24" name="Hexagon 23">
              <a:extLst>
                <a:ext uri="{FF2B5EF4-FFF2-40B4-BE49-F238E27FC236}">
                  <a16:creationId xmlns:a16="http://schemas.microsoft.com/office/drawing/2014/main" id="{F6C1FAC5-9B29-4189-BC31-198444C3D8AB}"/>
                </a:ext>
              </a:extLst>
            </p:cNvPr>
            <p:cNvSpPr/>
            <p:nvPr/>
          </p:nvSpPr>
          <p:spPr>
            <a:xfrm rot="5400000">
              <a:off x="12880283" y="8138262"/>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25" name="Hexagon 24">
              <a:extLst>
                <a:ext uri="{FF2B5EF4-FFF2-40B4-BE49-F238E27FC236}">
                  <a16:creationId xmlns:a16="http://schemas.microsoft.com/office/drawing/2014/main" id="{8BF91E11-32B0-4BB2-A282-DC2888BCCE55}"/>
                </a:ext>
              </a:extLst>
            </p:cNvPr>
            <p:cNvSpPr/>
            <p:nvPr/>
          </p:nvSpPr>
          <p:spPr>
            <a:xfrm rot="5400000">
              <a:off x="12679803" y="7965435"/>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4" name="TextBox 3">
            <a:extLst>
              <a:ext uri="{FF2B5EF4-FFF2-40B4-BE49-F238E27FC236}">
                <a16:creationId xmlns:a16="http://schemas.microsoft.com/office/drawing/2014/main" id="{54879707-1409-42AB-8701-7441A0219223}"/>
              </a:ext>
            </a:extLst>
          </p:cNvPr>
          <p:cNvSpPr txBox="1"/>
          <p:nvPr/>
        </p:nvSpPr>
        <p:spPr>
          <a:xfrm>
            <a:off x="22781987" y="13151940"/>
            <a:ext cx="863600" cy="461665"/>
          </a:xfrm>
          <a:prstGeom prst="rect">
            <a:avLst/>
          </a:prstGeom>
          <a:noFill/>
        </p:spPr>
        <p:txBody>
          <a:bodyPr wrap="square" rtlCol="0">
            <a:spAutoFit/>
          </a:bodyPr>
          <a:lstStyle/>
          <a:p>
            <a:pPr algn="ctr"/>
            <a:fld id="{A4D02260-FD53-4FD9-86B3-94B58958DA45}" type="slidenum">
              <a:rPr lang="en-US" sz="2400" spc="300" smtClean="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rPr>
              <a:pPr algn="ctr"/>
              <a:t>11</a:t>
            </a:fld>
            <a:endParaRPr lang="en-US" sz="2400" spc="30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endParaRPr>
          </a:p>
        </p:txBody>
      </p:sp>
      <p:sp>
        <p:nvSpPr>
          <p:cNvPr id="12" name="Graphic 4">
            <a:extLst>
              <a:ext uri="{FF2B5EF4-FFF2-40B4-BE49-F238E27FC236}">
                <a16:creationId xmlns:a16="http://schemas.microsoft.com/office/drawing/2014/main" id="{15F48903-C351-4BC1-98B0-CDC1866FE063}"/>
              </a:ext>
            </a:extLst>
          </p:cNvPr>
          <p:cNvSpPr/>
          <p:nvPr/>
        </p:nvSpPr>
        <p:spPr>
          <a:xfrm>
            <a:off x="22977024" y="13670280"/>
            <a:ext cx="473526" cy="45719"/>
          </a:xfrm>
          <a:custGeom>
            <a:avLst/>
            <a:gdLst>
              <a:gd name="connsiteX0" fmla="*/ 0 w 4381500"/>
              <a:gd name="connsiteY0" fmla="*/ 348638 h 348638"/>
              <a:gd name="connsiteX1" fmla="*/ 4381500 w 4381500"/>
              <a:gd name="connsiteY1" fmla="*/ 348638 h 348638"/>
              <a:gd name="connsiteX2" fmla="*/ 4381500 w 4381500"/>
              <a:gd name="connsiteY2" fmla="*/ 348638 h 348638"/>
              <a:gd name="connsiteX3" fmla="*/ 0 w 4381500"/>
              <a:gd name="connsiteY3" fmla="*/ 348638 h 348638"/>
              <a:gd name="connsiteX4" fmla="*/ 0 w 4381500"/>
              <a:gd name="connsiteY4" fmla="*/ 348638 h 348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1500" h="348638">
                <a:moveTo>
                  <a:pt x="0" y="348638"/>
                </a:moveTo>
                <a:lnTo>
                  <a:pt x="4381500" y="348638"/>
                </a:lnTo>
                <a:lnTo>
                  <a:pt x="4381500" y="348638"/>
                </a:lnTo>
                <a:cubicBezTo>
                  <a:pt x="4260533" y="-108562"/>
                  <a:pt x="114300" y="-123802"/>
                  <a:pt x="0" y="348638"/>
                </a:cubicBezTo>
                <a:lnTo>
                  <a:pt x="0" y="348638"/>
                </a:lnTo>
                <a:close/>
              </a:path>
            </a:pathLst>
          </a:custGeom>
          <a:gradFill flip="none" rotWithShape="1">
            <a:gsLst>
              <a:gs pos="85000">
                <a:schemeClr val="accent1"/>
              </a:gs>
              <a:gs pos="0">
                <a:schemeClr val="accent2"/>
              </a:gs>
            </a:gsLst>
            <a:lin ang="5400000" scaled="1"/>
            <a:tileRect/>
          </a:gradFill>
          <a:ln w="9525" cap="flat">
            <a:noFill/>
            <a:prstDash val="solid"/>
            <a:miter/>
          </a:ln>
        </p:spPr>
        <p:txBody>
          <a:bodyPr rtlCol="0" anchor="ctr"/>
          <a:lstStyle/>
          <a:p>
            <a:endParaRPr lang="en-US">
              <a:latin typeface="Roboto" panose="02000000000000000000" pitchFamily="2" charset="0"/>
            </a:endParaRPr>
          </a:p>
        </p:txBody>
      </p:sp>
      <p:sp>
        <p:nvSpPr>
          <p:cNvPr id="33" name="Freeform: Shape 32">
            <a:extLst>
              <a:ext uri="{FF2B5EF4-FFF2-40B4-BE49-F238E27FC236}">
                <a16:creationId xmlns:a16="http://schemas.microsoft.com/office/drawing/2014/main" id="{839E36A4-8569-4E06-A34A-2961C154410E}"/>
              </a:ext>
            </a:extLst>
          </p:cNvPr>
          <p:cNvSpPr/>
          <p:nvPr/>
        </p:nvSpPr>
        <p:spPr>
          <a:xfrm>
            <a:off x="1007961" y="4032889"/>
            <a:ext cx="568833" cy="568833"/>
          </a:xfrm>
          <a:custGeom>
            <a:avLst/>
            <a:gdLst/>
            <a:ahLst/>
            <a:cxnLst/>
            <a:rect l="l" t="t" r="r" b="b"/>
            <a:pathLst>
              <a:path w="195927" h="195927">
                <a:moveTo>
                  <a:pt x="97956" y="0"/>
                </a:moveTo>
                <a:cubicBezTo>
                  <a:pt x="110638" y="66"/>
                  <a:pt x="122778" y="2453"/>
                  <a:pt x="134376" y="7160"/>
                </a:cubicBezTo>
                <a:cubicBezTo>
                  <a:pt x="145974" y="11866"/>
                  <a:pt x="156328" y="18494"/>
                  <a:pt x="165438" y="27044"/>
                </a:cubicBezTo>
                <a:lnTo>
                  <a:pt x="182022" y="10588"/>
                </a:lnTo>
                <a:cubicBezTo>
                  <a:pt x="183207" y="9373"/>
                  <a:pt x="184600" y="8613"/>
                  <a:pt x="186200" y="8308"/>
                </a:cubicBezTo>
                <a:cubicBezTo>
                  <a:pt x="187800" y="8002"/>
                  <a:pt x="189384" y="8167"/>
                  <a:pt x="190952" y="8802"/>
                </a:cubicBezTo>
                <a:cubicBezTo>
                  <a:pt x="192443" y="9466"/>
                  <a:pt x="193639" y="10466"/>
                  <a:pt x="194540" y="11800"/>
                </a:cubicBezTo>
                <a:cubicBezTo>
                  <a:pt x="195441" y="13134"/>
                  <a:pt x="195903" y="14644"/>
                  <a:pt x="195927" y="16329"/>
                </a:cubicBezTo>
                <a:lnTo>
                  <a:pt x="195927" y="73468"/>
                </a:lnTo>
                <a:cubicBezTo>
                  <a:pt x="195866" y="75761"/>
                  <a:pt x="195063" y="77680"/>
                  <a:pt x="193519" y="79225"/>
                </a:cubicBezTo>
                <a:cubicBezTo>
                  <a:pt x="191975" y="80769"/>
                  <a:pt x="190056" y="81572"/>
                  <a:pt x="187763" y="81633"/>
                </a:cubicBezTo>
                <a:lnTo>
                  <a:pt x="130613" y="81633"/>
                </a:lnTo>
                <a:cubicBezTo>
                  <a:pt x="128928" y="81612"/>
                  <a:pt x="127418" y="81144"/>
                  <a:pt x="126084" y="80229"/>
                </a:cubicBezTo>
                <a:cubicBezTo>
                  <a:pt x="124750" y="79315"/>
                  <a:pt x="123751" y="78082"/>
                  <a:pt x="123086" y="76530"/>
                </a:cubicBezTo>
                <a:cubicBezTo>
                  <a:pt x="122451" y="75022"/>
                  <a:pt x="122286" y="73476"/>
                  <a:pt x="122592" y="71889"/>
                </a:cubicBezTo>
                <a:cubicBezTo>
                  <a:pt x="122897" y="70302"/>
                  <a:pt x="123658" y="68914"/>
                  <a:pt x="124872" y="67726"/>
                </a:cubicBezTo>
                <a:lnTo>
                  <a:pt x="142476" y="50134"/>
                </a:lnTo>
                <a:cubicBezTo>
                  <a:pt x="136420" y="44550"/>
                  <a:pt x="129589" y="40250"/>
                  <a:pt x="121986" y="37234"/>
                </a:cubicBezTo>
                <a:cubicBezTo>
                  <a:pt x="114383" y="34217"/>
                  <a:pt x="106372" y="32692"/>
                  <a:pt x="97956" y="32657"/>
                </a:cubicBezTo>
                <a:cubicBezTo>
                  <a:pt x="85824" y="32797"/>
                  <a:pt x="74850" y="35777"/>
                  <a:pt x="65034" y="41596"/>
                </a:cubicBezTo>
                <a:cubicBezTo>
                  <a:pt x="55218" y="47415"/>
                  <a:pt x="47400" y="55233"/>
                  <a:pt x="41581" y="65050"/>
                </a:cubicBezTo>
                <a:cubicBezTo>
                  <a:pt x="35761" y="74866"/>
                  <a:pt x="32782" y="85840"/>
                  <a:pt x="32641" y="97971"/>
                </a:cubicBezTo>
                <a:cubicBezTo>
                  <a:pt x="32782" y="110103"/>
                  <a:pt x="35761" y="121077"/>
                  <a:pt x="41581" y="130893"/>
                </a:cubicBezTo>
                <a:cubicBezTo>
                  <a:pt x="47400" y="140709"/>
                  <a:pt x="55218" y="148527"/>
                  <a:pt x="65034" y="154347"/>
                </a:cubicBezTo>
                <a:cubicBezTo>
                  <a:pt x="74850" y="160166"/>
                  <a:pt x="85824" y="163145"/>
                  <a:pt x="97956" y="163286"/>
                </a:cubicBezTo>
                <a:cubicBezTo>
                  <a:pt x="108196" y="163240"/>
                  <a:pt x="117758" y="161035"/>
                  <a:pt x="126642" y="156668"/>
                </a:cubicBezTo>
                <a:cubicBezTo>
                  <a:pt x="135527" y="152302"/>
                  <a:pt x="143143" y="146045"/>
                  <a:pt x="149492" y="137900"/>
                </a:cubicBezTo>
                <a:cubicBezTo>
                  <a:pt x="149822" y="137453"/>
                  <a:pt x="150247" y="137103"/>
                  <a:pt x="150768" y="136847"/>
                </a:cubicBezTo>
                <a:cubicBezTo>
                  <a:pt x="151289" y="136592"/>
                  <a:pt x="151842" y="136433"/>
                  <a:pt x="152427" y="136369"/>
                </a:cubicBezTo>
                <a:cubicBezTo>
                  <a:pt x="153006" y="136369"/>
                  <a:pt x="153569" y="136465"/>
                  <a:pt x="154117" y="136656"/>
                </a:cubicBezTo>
                <a:cubicBezTo>
                  <a:pt x="154664" y="136847"/>
                  <a:pt x="155164" y="137134"/>
                  <a:pt x="155616" y="137517"/>
                </a:cubicBezTo>
                <a:lnTo>
                  <a:pt x="173092" y="155121"/>
                </a:lnTo>
                <a:cubicBezTo>
                  <a:pt x="173852" y="155860"/>
                  <a:pt x="174246" y="156743"/>
                  <a:pt x="174272" y="157768"/>
                </a:cubicBezTo>
                <a:cubicBezTo>
                  <a:pt x="174299" y="158794"/>
                  <a:pt x="173991" y="159740"/>
                  <a:pt x="173348" y="160607"/>
                </a:cubicBezTo>
                <a:cubicBezTo>
                  <a:pt x="163884" y="171897"/>
                  <a:pt x="152642" y="180589"/>
                  <a:pt x="139622" y="186683"/>
                </a:cubicBezTo>
                <a:cubicBezTo>
                  <a:pt x="126602" y="192776"/>
                  <a:pt x="112714" y="195858"/>
                  <a:pt x="97956" y="195927"/>
                </a:cubicBezTo>
                <a:cubicBezTo>
                  <a:pt x="79759" y="195717"/>
                  <a:pt x="63299" y="191249"/>
                  <a:pt x="48577" y="182522"/>
                </a:cubicBezTo>
                <a:cubicBezTo>
                  <a:pt x="33855" y="173796"/>
                  <a:pt x="22131" y="162072"/>
                  <a:pt x="13405" y="147350"/>
                </a:cubicBezTo>
                <a:cubicBezTo>
                  <a:pt x="4678" y="132628"/>
                  <a:pt x="210" y="116168"/>
                  <a:pt x="0" y="97971"/>
                </a:cubicBezTo>
                <a:cubicBezTo>
                  <a:pt x="210" y="79774"/>
                  <a:pt x="4678" y="63313"/>
                  <a:pt x="13405" y="48589"/>
                </a:cubicBezTo>
                <a:cubicBezTo>
                  <a:pt x="22131" y="33864"/>
                  <a:pt x="33855" y="22138"/>
                  <a:pt x="48577" y="13409"/>
                </a:cubicBezTo>
                <a:cubicBezTo>
                  <a:pt x="63299" y="4680"/>
                  <a:pt x="79759" y="210"/>
                  <a:pt x="97956" y="0"/>
                </a:cubicBezTo>
                <a:close/>
              </a:path>
            </a:pathLst>
          </a:custGeom>
          <a:gradFill flip="none" rotWithShape="1">
            <a:gsLst>
              <a:gs pos="0">
                <a:schemeClr val="accent1"/>
              </a:gs>
              <a:gs pos="100000">
                <a:schemeClr val="accent2">
                  <a:alpha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Roboto" panose="02000000000000000000" pitchFamily="2" charset="0"/>
            </a:endParaRPr>
          </a:p>
        </p:txBody>
      </p:sp>
      <p:sp>
        <p:nvSpPr>
          <p:cNvPr id="39" name="Rectangle: Single Corner Snipped 38">
            <a:extLst>
              <a:ext uri="{FF2B5EF4-FFF2-40B4-BE49-F238E27FC236}">
                <a16:creationId xmlns:a16="http://schemas.microsoft.com/office/drawing/2014/main" id="{6D568780-D6FC-422F-B5D0-21B75330B1C4}"/>
              </a:ext>
            </a:extLst>
          </p:cNvPr>
          <p:cNvSpPr/>
          <p:nvPr/>
        </p:nvSpPr>
        <p:spPr>
          <a:xfrm>
            <a:off x="13881032" y="1588519"/>
            <a:ext cx="8667596" cy="10189028"/>
          </a:xfrm>
          <a:prstGeom prst="snip1Rect">
            <a:avLst>
              <a:gd name="adj" fmla="val 26346"/>
            </a:avLst>
          </a:prstGeom>
          <a:noFill/>
          <a:ln w="31750">
            <a:gradFill flip="none" rotWithShape="1">
              <a:gsLst>
                <a:gs pos="0">
                  <a:schemeClr val="accent1">
                    <a:alpha val="47000"/>
                  </a:schemeClr>
                </a:gs>
                <a:gs pos="100000">
                  <a:schemeClr val="accent2">
                    <a:alpha val="25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40" name="Right Triangle 39">
            <a:extLst>
              <a:ext uri="{FF2B5EF4-FFF2-40B4-BE49-F238E27FC236}">
                <a16:creationId xmlns:a16="http://schemas.microsoft.com/office/drawing/2014/main" id="{B5302E84-3AB6-49D6-BEB8-43630C08A0B7}"/>
              </a:ext>
            </a:extLst>
          </p:cNvPr>
          <p:cNvSpPr/>
          <p:nvPr/>
        </p:nvSpPr>
        <p:spPr>
          <a:xfrm rot="10800000">
            <a:off x="20591543" y="1586216"/>
            <a:ext cx="1957084" cy="1957084"/>
          </a:xfrm>
          <a:prstGeom prst="rtTriangle">
            <a:avLst/>
          </a:prstGeom>
          <a:gradFill flip="none" rotWithShape="1">
            <a:gsLst>
              <a:gs pos="0">
                <a:schemeClr val="accent1"/>
              </a:gs>
              <a:gs pos="100000">
                <a:schemeClr val="accent2">
                  <a:alpha val="22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lumMod val="25000"/>
                </a:schemeClr>
              </a:solidFill>
              <a:latin typeface="Roboto" panose="02000000000000000000" pitchFamily="2" charset="0"/>
            </a:endParaRPr>
          </a:p>
        </p:txBody>
      </p:sp>
      <p:pic>
        <p:nvPicPr>
          <p:cNvPr id="5" name="Picture Placeholder 4" descr="A plane flying in the sky&#10;&#10;Description automatically generated with medium confidence">
            <a:extLst>
              <a:ext uri="{FF2B5EF4-FFF2-40B4-BE49-F238E27FC236}">
                <a16:creationId xmlns:a16="http://schemas.microsoft.com/office/drawing/2014/main" id="{27314394-FB0D-08D0-82F9-3F9E04F18238}"/>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15642" t="300" r="118" b="-300"/>
          <a:stretch/>
        </p:blipFill>
        <p:spPr>
          <a:xfrm>
            <a:off x="14214860" y="1849777"/>
            <a:ext cx="8085732" cy="9599273"/>
          </a:xfrm>
        </p:spPr>
      </p:pic>
    </p:spTree>
    <p:extLst>
      <p:ext uri="{BB962C8B-B14F-4D97-AF65-F5344CB8AC3E}">
        <p14:creationId xmlns:p14="http://schemas.microsoft.com/office/powerpoint/2010/main" val="3254570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TextBox 339">
            <a:extLst>
              <a:ext uri="{FF2B5EF4-FFF2-40B4-BE49-F238E27FC236}">
                <a16:creationId xmlns:a16="http://schemas.microsoft.com/office/drawing/2014/main" id="{84F2DAF4-1688-474F-808D-927A7EEC0D93}"/>
              </a:ext>
            </a:extLst>
          </p:cNvPr>
          <p:cNvSpPr txBox="1"/>
          <p:nvPr/>
        </p:nvSpPr>
        <p:spPr>
          <a:xfrm>
            <a:off x="1798402" y="1323797"/>
            <a:ext cx="12659003" cy="1107996"/>
          </a:xfrm>
          <a:prstGeom prst="rect">
            <a:avLst/>
          </a:prstGeom>
          <a:noFill/>
        </p:spPr>
        <p:txBody>
          <a:bodyPr wrap="square" rtlCol="0" anchor="b">
            <a:spAutoFit/>
          </a:bodyPr>
          <a:lstStyle>
            <a:defPPr>
              <a:defRPr lang="en-US"/>
            </a:defPPr>
            <a:lvl1pPr>
              <a:defRPr sz="6600" spc="250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defRPr>
            </a:lvl1pPr>
          </a:lstStyle>
          <a:p>
            <a:r>
              <a:rPr lang="en-US" dirty="0"/>
              <a:t>MULTIROTOR UAVs</a:t>
            </a:r>
          </a:p>
        </p:txBody>
      </p:sp>
      <p:sp>
        <p:nvSpPr>
          <p:cNvPr id="346" name="TextBox 345">
            <a:extLst>
              <a:ext uri="{FF2B5EF4-FFF2-40B4-BE49-F238E27FC236}">
                <a16:creationId xmlns:a16="http://schemas.microsoft.com/office/drawing/2014/main" id="{DAFC5257-1770-4BBA-8EA0-4355E7963C5B}"/>
              </a:ext>
            </a:extLst>
          </p:cNvPr>
          <p:cNvSpPr txBox="1"/>
          <p:nvPr/>
        </p:nvSpPr>
        <p:spPr>
          <a:xfrm>
            <a:off x="2747856" y="3172887"/>
            <a:ext cx="9742261" cy="8248412"/>
          </a:xfrm>
          <a:prstGeom prst="rect">
            <a:avLst/>
          </a:prstGeom>
          <a:noFill/>
        </p:spPr>
        <p:txBody>
          <a:bodyPr wrap="square">
            <a:spAutoFit/>
          </a:bodyPr>
          <a:lstStyle/>
          <a:p>
            <a:pPr algn="just">
              <a:lnSpc>
                <a:spcPct val="250000"/>
              </a:lnSpc>
            </a:pPr>
            <a:r>
              <a:rPr lang="en-US" sz="2400" b="0" i="0" spc="300" dirty="0">
                <a:solidFill>
                  <a:schemeClr val="bg1">
                    <a:lumMod val="75000"/>
                  </a:schemeClr>
                </a:solidFill>
                <a:effectLst/>
                <a:latin typeface="Roboto" panose="02000000000000000000" pitchFamily="2" charset="0"/>
                <a:ea typeface="Roboto" panose="02000000000000000000" pitchFamily="2" charset="0"/>
              </a:rPr>
              <a:t>Multirotor UAVs have a unique design with multiple rotors that provide lift and control. They are highly maneuverable and can hover in place, making them ideal for close-range inspections and aerial photography.</a:t>
            </a:r>
          </a:p>
          <a:p>
            <a:pPr algn="just">
              <a:lnSpc>
                <a:spcPct val="250000"/>
              </a:lnSpc>
            </a:pPr>
            <a:r>
              <a:rPr lang="en-US" sz="2400" b="0" i="0" spc="300" dirty="0">
                <a:solidFill>
                  <a:schemeClr val="bg1">
                    <a:lumMod val="75000"/>
                  </a:schemeClr>
                </a:solidFill>
                <a:effectLst/>
                <a:latin typeface="Roboto" panose="02000000000000000000" pitchFamily="2" charset="0"/>
                <a:ea typeface="Roboto" panose="02000000000000000000" pitchFamily="2" charset="0"/>
              </a:rPr>
              <a:t>The frame of multirotor UAVs is typically made of lightweight materials such as plastic or composite materials. The number and arrangement of rotors affect the stability and agility of the drone.</a:t>
            </a:r>
          </a:p>
        </p:txBody>
      </p:sp>
      <p:cxnSp>
        <p:nvCxnSpPr>
          <p:cNvPr id="375" name="Straight Connector 374">
            <a:extLst>
              <a:ext uri="{FF2B5EF4-FFF2-40B4-BE49-F238E27FC236}">
                <a16:creationId xmlns:a16="http://schemas.microsoft.com/office/drawing/2014/main" id="{0066A28F-9E65-4D8B-8699-E93B6F35416C}"/>
              </a:ext>
            </a:extLst>
          </p:cNvPr>
          <p:cNvCxnSpPr>
            <a:cxnSpLocks/>
          </p:cNvCxnSpPr>
          <p:nvPr/>
        </p:nvCxnSpPr>
        <p:spPr>
          <a:xfrm>
            <a:off x="1544856" y="2324100"/>
            <a:ext cx="253546" cy="295962"/>
          </a:xfrm>
          <a:prstGeom prst="lin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cxnSp>
      <p:cxnSp>
        <p:nvCxnSpPr>
          <p:cNvPr id="377" name="Straight Connector 376">
            <a:extLst>
              <a:ext uri="{FF2B5EF4-FFF2-40B4-BE49-F238E27FC236}">
                <a16:creationId xmlns:a16="http://schemas.microsoft.com/office/drawing/2014/main" id="{5DEDBA18-D719-451E-B2A8-0A9A90969E85}"/>
              </a:ext>
            </a:extLst>
          </p:cNvPr>
          <p:cNvCxnSpPr>
            <a:cxnSpLocks/>
          </p:cNvCxnSpPr>
          <p:nvPr/>
        </p:nvCxnSpPr>
        <p:spPr>
          <a:xfrm>
            <a:off x="1788877" y="2610537"/>
            <a:ext cx="9648380" cy="0"/>
          </a:xfrm>
          <a:prstGeom prst="line">
            <a:avLst/>
          </a:prstGeom>
          <a:noFill/>
          <a:ln w="25400">
            <a:gradFill flip="none" rotWithShape="1">
              <a:gsLst>
                <a:gs pos="0">
                  <a:schemeClr val="accent1"/>
                </a:gs>
                <a:gs pos="100000">
                  <a:schemeClr val="accent2">
                    <a:alpha val="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cxnSp>
      <p:grpSp>
        <p:nvGrpSpPr>
          <p:cNvPr id="14" name="Group 13">
            <a:extLst>
              <a:ext uri="{FF2B5EF4-FFF2-40B4-BE49-F238E27FC236}">
                <a16:creationId xmlns:a16="http://schemas.microsoft.com/office/drawing/2014/main" id="{554ADA51-0671-4877-92D3-E82A26002D7B}"/>
              </a:ext>
            </a:extLst>
          </p:cNvPr>
          <p:cNvGrpSpPr/>
          <p:nvPr/>
        </p:nvGrpSpPr>
        <p:grpSpPr>
          <a:xfrm>
            <a:off x="493098" y="2972408"/>
            <a:ext cx="1582058" cy="1835189"/>
            <a:chOff x="12806369" y="10184786"/>
            <a:chExt cx="1582058" cy="1835189"/>
          </a:xfrm>
        </p:grpSpPr>
        <p:sp>
          <p:nvSpPr>
            <p:cNvPr id="29" name="Hexagon 28">
              <a:extLst>
                <a:ext uri="{FF2B5EF4-FFF2-40B4-BE49-F238E27FC236}">
                  <a16:creationId xmlns:a16="http://schemas.microsoft.com/office/drawing/2014/main" id="{B45AA7C3-75A0-4D01-ADD8-8BE60EE15368}"/>
                </a:ext>
              </a:extLst>
            </p:cNvPr>
            <p:cNvSpPr/>
            <p:nvPr/>
          </p:nvSpPr>
          <p:spPr>
            <a:xfrm rot="5400000">
              <a:off x="12880283" y="10484179"/>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30" name="Hexagon 29">
              <a:extLst>
                <a:ext uri="{FF2B5EF4-FFF2-40B4-BE49-F238E27FC236}">
                  <a16:creationId xmlns:a16="http://schemas.microsoft.com/office/drawing/2014/main" id="{D0714ED6-C835-41C6-9082-E94A54FD9B15}"/>
                </a:ext>
              </a:extLst>
            </p:cNvPr>
            <p:cNvSpPr/>
            <p:nvPr/>
          </p:nvSpPr>
          <p:spPr>
            <a:xfrm rot="5400000">
              <a:off x="12679803" y="10311352"/>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4" name="TextBox 3">
            <a:extLst>
              <a:ext uri="{FF2B5EF4-FFF2-40B4-BE49-F238E27FC236}">
                <a16:creationId xmlns:a16="http://schemas.microsoft.com/office/drawing/2014/main" id="{54879707-1409-42AB-8701-7441A0219223}"/>
              </a:ext>
            </a:extLst>
          </p:cNvPr>
          <p:cNvSpPr txBox="1"/>
          <p:nvPr/>
        </p:nvSpPr>
        <p:spPr>
          <a:xfrm>
            <a:off x="22781987" y="13151940"/>
            <a:ext cx="863600" cy="461665"/>
          </a:xfrm>
          <a:prstGeom prst="rect">
            <a:avLst/>
          </a:prstGeom>
          <a:noFill/>
        </p:spPr>
        <p:txBody>
          <a:bodyPr wrap="square" rtlCol="0">
            <a:spAutoFit/>
          </a:bodyPr>
          <a:lstStyle/>
          <a:p>
            <a:pPr algn="ctr"/>
            <a:fld id="{A4D02260-FD53-4FD9-86B3-94B58958DA45}" type="slidenum">
              <a:rPr lang="en-US" sz="2400" spc="300" smtClean="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rPr>
              <a:pPr algn="ctr"/>
              <a:t>12</a:t>
            </a:fld>
            <a:endParaRPr lang="en-US" sz="2400" spc="30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endParaRPr>
          </a:p>
        </p:txBody>
      </p:sp>
      <p:sp>
        <p:nvSpPr>
          <p:cNvPr id="12" name="Graphic 4">
            <a:extLst>
              <a:ext uri="{FF2B5EF4-FFF2-40B4-BE49-F238E27FC236}">
                <a16:creationId xmlns:a16="http://schemas.microsoft.com/office/drawing/2014/main" id="{15F48903-C351-4BC1-98B0-CDC1866FE063}"/>
              </a:ext>
            </a:extLst>
          </p:cNvPr>
          <p:cNvSpPr/>
          <p:nvPr/>
        </p:nvSpPr>
        <p:spPr>
          <a:xfrm>
            <a:off x="22977024" y="13670280"/>
            <a:ext cx="473526" cy="45719"/>
          </a:xfrm>
          <a:custGeom>
            <a:avLst/>
            <a:gdLst>
              <a:gd name="connsiteX0" fmla="*/ 0 w 4381500"/>
              <a:gd name="connsiteY0" fmla="*/ 348638 h 348638"/>
              <a:gd name="connsiteX1" fmla="*/ 4381500 w 4381500"/>
              <a:gd name="connsiteY1" fmla="*/ 348638 h 348638"/>
              <a:gd name="connsiteX2" fmla="*/ 4381500 w 4381500"/>
              <a:gd name="connsiteY2" fmla="*/ 348638 h 348638"/>
              <a:gd name="connsiteX3" fmla="*/ 0 w 4381500"/>
              <a:gd name="connsiteY3" fmla="*/ 348638 h 348638"/>
              <a:gd name="connsiteX4" fmla="*/ 0 w 4381500"/>
              <a:gd name="connsiteY4" fmla="*/ 348638 h 348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1500" h="348638">
                <a:moveTo>
                  <a:pt x="0" y="348638"/>
                </a:moveTo>
                <a:lnTo>
                  <a:pt x="4381500" y="348638"/>
                </a:lnTo>
                <a:lnTo>
                  <a:pt x="4381500" y="348638"/>
                </a:lnTo>
                <a:cubicBezTo>
                  <a:pt x="4260533" y="-108562"/>
                  <a:pt x="114300" y="-123802"/>
                  <a:pt x="0" y="348638"/>
                </a:cubicBezTo>
                <a:lnTo>
                  <a:pt x="0" y="348638"/>
                </a:lnTo>
                <a:close/>
              </a:path>
            </a:pathLst>
          </a:custGeom>
          <a:gradFill flip="none" rotWithShape="1">
            <a:gsLst>
              <a:gs pos="85000">
                <a:schemeClr val="accent1"/>
              </a:gs>
              <a:gs pos="0">
                <a:schemeClr val="accent2"/>
              </a:gs>
            </a:gsLst>
            <a:lin ang="5400000" scaled="1"/>
            <a:tileRect/>
          </a:gradFill>
          <a:ln w="9525" cap="flat">
            <a:noFill/>
            <a:prstDash val="solid"/>
            <a:miter/>
          </a:ln>
        </p:spPr>
        <p:txBody>
          <a:bodyPr rtlCol="0" anchor="ctr"/>
          <a:lstStyle/>
          <a:p>
            <a:endParaRPr lang="en-US">
              <a:latin typeface="Roboto" panose="02000000000000000000" pitchFamily="2" charset="0"/>
            </a:endParaRPr>
          </a:p>
        </p:txBody>
      </p:sp>
      <p:sp>
        <p:nvSpPr>
          <p:cNvPr id="31" name="Freeform: Shape 30">
            <a:extLst>
              <a:ext uri="{FF2B5EF4-FFF2-40B4-BE49-F238E27FC236}">
                <a16:creationId xmlns:a16="http://schemas.microsoft.com/office/drawing/2014/main" id="{5AD7B540-34B6-49F7-ADF1-E859EBD3ACF3}"/>
              </a:ext>
            </a:extLst>
          </p:cNvPr>
          <p:cNvSpPr/>
          <p:nvPr/>
        </p:nvSpPr>
        <p:spPr>
          <a:xfrm>
            <a:off x="1023394" y="3632575"/>
            <a:ext cx="521462" cy="521469"/>
          </a:xfrm>
          <a:custGeom>
            <a:avLst/>
            <a:gdLst/>
            <a:ahLst/>
            <a:cxnLst/>
            <a:rect l="l" t="t" r="r" b="b"/>
            <a:pathLst>
              <a:path w="179611" h="179614">
                <a:moveTo>
                  <a:pt x="24491" y="130629"/>
                </a:moveTo>
                <a:cubicBezTo>
                  <a:pt x="31426" y="130804"/>
                  <a:pt x="37198" y="133196"/>
                  <a:pt x="41806" y="137804"/>
                </a:cubicBezTo>
                <a:cubicBezTo>
                  <a:pt x="46414" y="142413"/>
                  <a:pt x="48806" y="148185"/>
                  <a:pt x="48981" y="155121"/>
                </a:cubicBezTo>
                <a:cubicBezTo>
                  <a:pt x="48806" y="162058"/>
                  <a:pt x="46414" y="167830"/>
                  <a:pt x="41806" y="172439"/>
                </a:cubicBezTo>
                <a:cubicBezTo>
                  <a:pt x="37198" y="177047"/>
                  <a:pt x="31426" y="179439"/>
                  <a:pt x="24491" y="179614"/>
                </a:cubicBezTo>
                <a:cubicBezTo>
                  <a:pt x="17555" y="179439"/>
                  <a:pt x="11783" y="177047"/>
                  <a:pt x="7175" y="172439"/>
                </a:cubicBezTo>
                <a:cubicBezTo>
                  <a:pt x="2567" y="167830"/>
                  <a:pt x="175" y="162058"/>
                  <a:pt x="0" y="155121"/>
                </a:cubicBezTo>
                <a:cubicBezTo>
                  <a:pt x="175" y="148185"/>
                  <a:pt x="2567" y="142413"/>
                  <a:pt x="7175" y="137804"/>
                </a:cubicBezTo>
                <a:cubicBezTo>
                  <a:pt x="11783" y="133196"/>
                  <a:pt x="17555" y="130804"/>
                  <a:pt x="24491" y="130629"/>
                </a:cubicBezTo>
                <a:close/>
                <a:moveTo>
                  <a:pt x="8164" y="65314"/>
                </a:moveTo>
                <a:cubicBezTo>
                  <a:pt x="8286" y="65314"/>
                  <a:pt x="8392" y="65314"/>
                  <a:pt x="8482" y="65314"/>
                </a:cubicBezTo>
                <a:cubicBezTo>
                  <a:pt x="8573" y="65314"/>
                  <a:pt x="8679" y="65314"/>
                  <a:pt x="8801" y="65314"/>
                </a:cubicBezTo>
                <a:cubicBezTo>
                  <a:pt x="22487" y="66444"/>
                  <a:pt x="35487" y="69861"/>
                  <a:pt x="47801" y="75567"/>
                </a:cubicBezTo>
                <a:cubicBezTo>
                  <a:pt x="60116" y="81273"/>
                  <a:pt x="71139" y="88997"/>
                  <a:pt x="80870" y="98737"/>
                </a:cubicBezTo>
                <a:cubicBezTo>
                  <a:pt x="90609" y="108469"/>
                  <a:pt x="98332" y="119493"/>
                  <a:pt x="104037" y="131809"/>
                </a:cubicBezTo>
                <a:cubicBezTo>
                  <a:pt x="109743" y="144124"/>
                  <a:pt x="113160" y="157125"/>
                  <a:pt x="114290" y="170812"/>
                </a:cubicBezTo>
                <a:cubicBezTo>
                  <a:pt x="114351" y="171968"/>
                  <a:pt x="114196" y="173068"/>
                  <a:pt x="113827" y="174113"/>
                </a:cubicBezTo>
                <a:cubicBezTo>
                  <a:pt x="113458" y="175157"/>
                  <a:pt x="112889" y="176098"/>
                  <a:pt x="112121" y="176935"/>
                </a:cubicBezTo>
                <a:cubicBezTo>
                  <a:pt x="111345" y="177828"/>
                  <a:pt x="110442" y="178498"/>
                  <a:pt x="109410" y="178945"/>
                </a:cubicBezTo>
                <a:cubicBezTo>
                  <a:pt x="108379" y="179391"/>
                  <a:pt x="107285" y="179614"/>
                  <a:pt x="106126" y="179614"/>
                </a:cubicBezTo>
                <a:lnTo>
                  <a:pt x="88906" y="179614"/>
                </a:lnTo>
                <a:cubicBezTo>
                  <a:pt x="86754" y="179569"/>
                  <a:pt x="84936" y="178862"/>
                  <a:pt x="83453" y="177493"/>
                </a:cubicBezTo>
                <a:cubicBezTo>
                  <a:pt x="81970" y="176125"/>
                  <a:pt x="81109" y="174365"/>
                  <a:pt x="80870" y="172215"/>
                </a:cubicBezTo>
                <a:cubicBezTo>
                  <a:pt x="79519" y="159128"/>
                  <a:pt x="75503" y="147288"/>
                  <a:pt x="68823" y="136695"/>
                </a:cubicBezTo>
                <a:cubicBezTo>
                  <a:pt x="62143" y="126102"/>
                  <a:pt x="53507" y="117466"/>
                  <a:pt x="42915" y="110785"/>
                </a:cubicBezTo>
                <a:cubicBezTo>
                  <a:pt x="32323" y="104104"/>
                  <a:pt x="20484" y="100088"/>
                  <a:pt x="7398" y="98737"/>
                </a:cubicBezTo>
                <a:cubicBezTo>
                  <a:pt x="5248" y="98498"/>
                  <a:pt x="3489" y="97637"/>
                  <a:pt x="2121" y="96154"/>
                </a:cubicBezTo>
                <a:cubicBezTo>
                  <a:pt x="752" y="94671"/>
                  <a:pt x="45" y="92853"/>
                  <a:pt x="0" y="90700"/>
                </a:cubicBezTo>
                <a:lnTo>
                  <a:pt x="0" y="73479"/>
                </a:lnTo>
                <a:cubicBezTo>
                  <a:pt x="0" y="72320"/>
                  <a:pt x="223" y="71225"/>
                  <a:pt x="670" y="70194"/>
                </a:cubicBezTo>
                <a:cubicBezTo>
                  <a:pt x="1116" y="69163"/>
                  <a:pt x="1786" y="68259"/>
                  <a:pt x="2679" y="67483"/>
                </a:cubicBezTo>
                <a:cubicBezTo>
                  <a:pt x="3393" y="66779"/>
                  <a:pt x="4228" y="66242"/>
                  <a:pt x="5182" y="65872"/>
                </a:cubicBezTo>
                <a:cubicBezTo>
                  <a:pt x="6136" y="65503"/>
                  <a:pt x="7130" y="65317"/>
                  <a:pt x="8164" y="65314"/>
                </a:cubicBezTo>
                <a:close/>
                <a:moveTo>
                  <a:pt x="8164" y="0"/>
                </a:moveTo>
                <a:cubicBezTo>
                  <a:pt x="8291" y="0"/>
                  <a:pt x="8419" y="0"/>
                  <a:pt x="8546" y="0"/>
                </a:cubicBezTo>
                <a:cubicBezTo>
                  <a:pt x="31028" y="1220"/>
                  <a:pt x="52361" y="6338"/>
                  <a:pt x="72547" y="15356"/>
                </a:cubicBezTo>
                <a:cubicBezTo>
                  <a:pt x="92733" y="24373"/>
                  <a:pt x="110814" y="36859"/>
                  <a:pt x="126790" y="52813"/>
                </a:cubicBezTo>
                <a:cubicBezTo>
                  <a:pt x="142742" y="68790"/>
                  <a:pt x="155227" y="86873"/>
                  <a:pt x="164243" y="107061"/>
                </a:cubicBezTo>
                <a:cubicBezTo>
                  <a:pt x="173260" y="127248"/>
                  <a:pt x="178378" y="148584"/>
                  <a:pt x="179598" y="171067"/>
                </a:cubicBezTo>
                <a:cubicBezTo>
                  <a:pt x="179662" y="172162"/>
                  <a:pt x="179503" y="173225"/>
                  <a:pt x="179120" y="174256"/>
                </a:cubicBezTo>
                <a:cubicBezTo>
                  <a:pt x="178737" y="175288"/>
                  <a:pt x="178131" y="176223"/>
                  <a:pt x="177302" y="177063"/>
                </a:cubicBezTo>
                <a:cubicBezTo>
                  <a:pt x="176531" y="177895"/>
                  <a:pt x="175649" y="178527"/>
                  <a:pt x="174655" y="178960"/>
                </a:cubicBezTo>
                <a:cubicBezTo>
                  <a:pt x="173661" y="179394"/>
                  <a:pt x="172588" y="179612"/>
                  <a:pt x="171434" y="179614"/>
                </a:cubicBezTo>
                <a:lnTo>
                  <a:pt x="153194" y="179614"/>
                </a:lnTo>
                <a:cubicBezTo>
                  <a:pt x="150972" y="179566"/>
                  <a:pt x="149101" y="178833"/>
                  <a:pt x="147581" y="177414"/>
                </a:cubicBezTo>
                <a:cubicBezTo>
                  <a:pt x="146061" y="175995"/>
                  <a:pt x="145211" y="174177"/>
                  <a:pt x="145030" y="171960"/>
                </a:cubicBezTo>
                <a:cubicBezTo>
                  <a:pt x="143874" y="153328"/>
                  <a:pt x="139601" y="135946"/>
                  <a:pt x="132211" y="119815"/>
                </a:cubicBezTo>
                <a:cubicBezTo>
                  <a:pt x="124821" y="103684"/>
                  <a:pt x="114935" y="89424"/>
                  <a:pt x="102554" y="77034"/>
                </a:cubicBezTo>
                <a:cubicBezTo>
                  <a:pt x="90174" y="64645"/>
                  <a:pt x="75919" y="54746"/>
                  <a:pt x="59792" y="47337"/>
                </a:cubicBezTo>
                <a:cubicBezTo>
                  <a:pt x="43664" y="39929"/>
                  <a:pt x="26284" y="35631"/>
                  <a:pt x="7653" y="34443"/>
                </a:cubicBezTo>
                <a:cubicBezTo>
                  <a:pt x="5437" y="34260"/>
                  <a:pt x="3619" y="33415"/>
                  <a:pt x="2200" y="31908"/>
                </a:cubicBezTo>
                <a:cubicBezTo>
                  <a:pt x="781" y="30401"/>
                  <a:pt x="48" y="28567"/>
                  <a:pt x="0" y="26406"/>
                </a:cubicBezTo>
                <a:lnTo>
                  <a:pt x="0" y="8164"/>
                </a:lnTo>
                <a:cubicBezTo>
                  <a:pt x="3" y="7011"/>
                  <a:pt x="221" y="5937"/>
                  <a:pt x="654" y="4943"/>
                </a:cubicBezTo>
                <a:cubicBezTo>
                  <a:pt x="1087" y="3949"/>
                  <a:pt x="1719" y="3067"/>
                  <a:pt x="2551" y="2296"/>
                </a:cubicBezTo>
                <a:cubicBezTo>
                  <a:pt x="3327" y="1531"/>
                  <a:pt x="4199" y="957"/>
                  <a:pt x="5166" y="574"/>
                </a:cubicBezTo>
                <a:cubicBezTo>
                  <a:pt x="6133" y="191"/>
                  <a:pt x="7132" y="0"/>
                  <a:pt x="8164" y="0"/>
                </a:cubicBezTo>
                <a:close/>
              </a:path>
            </a:pathLst>
          </a:custGeom>
          <a:gradFill flip="none" rotWithShape="1">
            <a:gsLst>
              <a:gs pos="0">
                <a:schemeClr val="accent1"/>
              </a:gs>
              <a:gs pos="100000">
                <a:schemeClr val="accent2">
                  <a:alpha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Roboto" panose="02000000000000000000" pitchFamily="2" charset="0"/>
            </a:endParaRPr>
          </a:p>
        </p:txBody>
      </p:sp>
      <p:sp>
        <p:nvSpPr>
          <p:cNvPr id="39" name="Rectangle: Single Corner Snipped 38">
            <a:extLst>
              <a:ext uri="{FF2B5EF4-FFF2-40B4-BE49-F238E27FC236}">
                <a16:creationId xmlns:a16="http://schemas.microsoft.com/office/drawing/2014/main" id="{6D568780-D6FC-422F-B5D0-21B75330B1C4}"/>
              </a:ext>
            </a:extLst>
          </p:cNvPr>
          <p:cNvSpPr/>
          <p:nvPr/>
        </p:nvSpPr>
        <p:spPr>
          <a:xfrm>
            <a:off x="14557464" y="1797105"/>
            <a:ext cx="8667596" cy="10189028"/>
          </a:xfrm>
          <a:prstGeom prst="snip1Rect">
            <a:avLst>
              <a:gd name="adj" fmla="val 26346"/>
            </a:avLst>
          </a:prstGeom>
          <a:noFill/>
          <a:ln w="31750">
            <a:gradFill flip="none" rotWithShape="1">
              <a:gsLst>
                <a:gs pos="0">
                  <a:schemeClr val="accent1">
                    <a:alpha val="47000"/>
                  </a:schemeClr>
                </a:gs>
                <a:gs pos="100000">
                  <a:schemeClr val="accent2">
                    <a:alpha val="25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40" name="Right Triangle 39">
            <a:extLst>
              <a:ext uri="{FF2B5EF4-FFF2-40B4-BE49-F238E27FC236}">
                <a16:creationId xmlns:a16="http://schemas.microsoft.com/office/drawing/2014/main" id="{B5302E84-3AB6-49D6-BEB8-43630C08A0B7}"/>
              </a:ext>
            </a:extLst>
          </p:cNvPr>
          <p:cNvSpPr/>
          <p:nvPr/>
        </p:nvSpPr>
        <p:spPr>
          <a:xfrm rot="10800000">
            <a:off x="21267975" y="1794802"/>
            <a:ext cx="1957084" cy="1957084"/>
          </a:xfrm>
          <a:prstGeom prst="rtTriangle">
            <a:avLst/>
          </a:prstGeom>
          <a:gradFill flip="none" rotWithShape="1">
            <a:gsLst>
              <a:gs pos="0">
                <a:schemeClr val="accent1"/>
              </a:gs>
              <a:gs pos="100000">
                <a:schemeClr val="accent2">
                  <a:alpha val="22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lumMod val="25000"/>
                </a:schemeClr>
              </a:solidFill>
              <a:latin typeface="Roboto" panose="02000000000000000000" pitchFamily="2" charset="0"/>
            </a:endParaRPr>
          </a:p>
        </p:txBody>
      </p:sp>
      <p:pic>
        <p:nvPicPr>
          <p:cNvPr id="15" name="Picture Placeholder 14">
            <a:extLst>
              <a:ext uri="{FF2B5EF4-FFF2-40B4-BE49-F238E27FC236}">
                <a16:creationId xmlns:a16="http://schemas.microsoft.com/office/drawing/2014/main" id="{A854D4FA-E682-183A-008A-078481BD81B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7880" r="7880"/>
          <a:stretch>
            <a:fillRect/>
          </a:stretch>
        </p:blipFill>
        <p:spPr>
          <a:xfrm>
            <a:off x="14891292" y="2058363"/>
            <a:ext cx="8085732" cy="9599273"/>
          </a:xfrm>
        </p:spPr>
      </p:pic>
    </p:spTree>
    <p:extLst>
      <p:ext uri="{BB962C8B-B14F-4D97-AF65-F5344CB8AC3E}">
        <p14:creationId xmlns:p14="http://schemas.microsoft.com/office/powerpoint/2010/main" val="28780072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TextBox 339">
            <a:extLst>
              <a:ext uri="{FF2B5EF4-FFF2-40B4-BE49-F238E27FC236}">
                <a16:creationId xmlns:a16="http://schemas.microsoft.com/office/drawing/2014/main" id="{84F2DAF4-1688-474F-808D-927A7EEC0D93}"/>
              </a:ext>
            </a:extLst>
          </p:cNvPr>
          <p:cNvSpPr txBox="1"/>
          <p:nvPr/>
        </p:nvSpPr>
        <p:spPr>
          <a:xfrm>
            <a:off x="1798402" y="1323797"/>
            <a:ext cx="12659003" cy="1107996"/>
          </a:xfrm>
          <a:prstGeom prst="rect">
            <a:avLst/>
          </a:prstGeom>
          <a:noFill/>
        </p:spPr>
        <p:txBody>
          <a:bodyPr wrap="square" rtlCol="0" anchor="b">
            <a:spAutoFit/>
          </a:bodyPr>
          <a:lstStyle>
            <a:defPPr>
              <a:defRPr lang="en-US"/>
            </a:defPPr>
            <a:lvl1pPr>
              <a:defRPr sz="6600" spc="250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defRPr>
            </a:lvl1pPr>
          </a:lstStyle>
          <a:p>
            <a:r>
              <a:rPr lang="en-US" dirty="0"/>
              <a:t>HYBRID UAVs</a:t>
            </a:r>
          </a:p>
        </p:txBody>
      </p:sp>
      <p:sp>
        <p:nvSpPr>
          <p:cNvPr id="346" name="TextBox 345">
            <a:extLst>
              <a:ext uri="{FF2B5EF4-FFF2-40B4-BE49-F238E27FC236}">
                <a16:creationId xmlns:a16="http://schemas.microsoft.com/office/drawing/2014/main" id="{DAFC5257-1770-4BBA-8EA0-4355E7963C5B}"/>
              </a:ext>
            </a:extLst>
          </p:cNvPr>
          <p:cNvSpPr txBox="1"/>
          <p:nvPr/>
        </p:nvSpPr>
        <p:spPr>
          <a:xfrm>
            <a:off x="2747856" y="3172887"/>
            <a:ext cx="9742261" cy="10095071"/>
          </a:xfrm>
          <a:prstGeom prst="rect">
            <a:avLst/>
          </a:prstGeom>
          <a:noFill/>
        </p:spPr>
        <p:txBody>
          <a:bodyPr wrap="square">
            <a:spAutoFit/>
          </a:bodyPr>
          <a:lstStyle/>
          <a:p>
            <a:pPr algn="just">
              <a:lnSpc>
                <a:spcPct val="250000"/>
              </a:lnSpc>
            </a:pPr>
            <a:r>
              <a:rPr lang="en-US" sz="2400" b="0" i="0" spc="300" dirty="0">
                <a:solidFill>
                  <a:schemeClr val="bg1">
                    <a:lumMod val="75000"/>
                  </a:schemeClr>
                </a:solidFill>
                <a:effectLst/>
                <a:latin typeface="Roboto" panose="02000000000000000000" pitchFamily="2" charset="0"/>
                <a:ea typeface="Roboto" panose="02000000000000000000" pitchFamily="2" charset="0"/>
              </a:rPr>
              <a:t>Hybrid UAVs combine the advantages of fixed-wing and multirotor designs. They can take off and land vertically like a helicopter and transition to forward flight like an airplane. This allows them to cover large distances quickly and efficiently.</a:t>
            </a:r>
          </a:p>
          <a:p>
            <a:pPr algn="just">
              <a:lnSpc>
                <a:spcPct val="250000"/>
              </a:lnSpc>
            </a:pPr>
            <a:endParaRPr lang="en-US" sz="2400" b="0" i="0" spc="300" dirty="0">
              <a:solidFill>
                <a:schemeClr val="bg1">
                  <a:lumMod val="75000"/>
                </a:schemeClr>
              </a:solidFill>
              <a:effectLst/>
              <a:latin typeface="Roboto" panose="02000000000000000000" pitchFamily="2" charset="0"/>
              <a:ea typeface="Roboto" panose="02000000000000000000" pitchFamily="2" charset="0"/>
            </a:endParaRPr>
          </a:p>
          <a:p>
            <a:pPr algn="just">
              <a:lnSpc>
                <a:spcPct val="250000"/>
              </a:lnSpc>
            </a:pPr>
            <a:r>
              <a:rPr lang="en-US" sz="2400" b="0" i="0" spc="300" dirty="0">
                <a:solidFill>
                  <a:schemeClr val="bg1">
                    <a:lumMod val="75000"/>
                  </a:schemeClr>
                </a:solidFill>
                <a:effectLst/>
                <a:latin typeface="Roboto" panose="02000000000000000000" pitchFamily="2" charset="0"/>
                <a:ea typeface="Roboto" panose="02000000000000000000" pitchFamily="2" charset="0"/>
              </a:rPr>
              <a:t>The frame of hybrid UAVs is more complex than other types, with additional motors and mechanisms for transitioning between flight modes. The design must also account for the weight and balance of the components.</a:t>
            </a:r>
          </a:p>
        </p:txBody>
      </p:sp>
      <p:cxnSp>
        <p:nvCxnSpPr>
          <p:cNvPr id="375" name="Straight Connector 374">
            <a:extLst>
              <a:ext uri="{FF2B5EF4-FFF2-40B4-BE49-F238E27FC236}">
                <a16:creationId xmlns:a16="http://schemas.microsoft.com/office/drawing/2014/main" id="{0066A28F-9E65-4D8B-8699-E93B6F35416C}"/>
              </a:ext>
            </a:extLst>
          </p:cNvPr>
          <p:cNvCxnSpPr>
            <a:cxnSpLocks/>
          </p:cNvCxnSpPr>
          <p:nvPr/>
        </p:nvCxnSpPr>
        <p:spPr>
          <a:xfrm>
            <a:off x="1544856" y="2324100"/>
            <a:ext cx="253546" cy="295962"/>
          </a:xfrm>
          <a:prstGeom prst="lin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cxnSp>
      <p:cxnSp>
        <p:nvCxnSpPr>
          <p:cNvPr id="377" name="Straight Connector 376">
            <a:extLst>
              <a:ext uri="{FF2B5EF4-FFF2-40B4-BE49-F238E27FC236}">
                <a16:creationId xmlns:a16="http://schemas.microsoft.com/office/drawing/2014/main" id="{5DEDBA18-D719-451E-B2A8-0A9A90969E85}"/>
              </a:ext>
            </a:extLst>
          </p:cNvPr>
          <p:cNvCxnSpPr>
            <a:cxnSpLocks/>
          </p:cNvCxnSpPr>
          <p:nvPr/>
        </p:nvCxnSpPr>
        <p:spPr>
          <a:xfrm>
            <a:off x="1788877" y="2610537"/>
            <a:ext cx="9648380" cy="0"/>
          </a:xfrm>
          <a:prstGeom prst="line">
            <a:avLst/>
          </a:prstGeom>
          <a:noFill/>
          <a:ln w="25400">
            <a:gradFill flip="none" rotWithShape="1">
              <a:gsLst>
                <a:gs pos="0">
                  <a:schemeClr val="accent1"/>
                </a:gs>
                <a:gs pos="100000">
                  <a:schemeClr val="accent2">
                    <a:alpha val="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cxnSp>
      <p:grpSp>
        <p:nvGrpSpPr>
          <p:cNvPr id="14" name="Group 13">
            <a:extLst>
              <a:ext uri="{FF2B5EF4-FFF2-40B4-BE49-F238E27FC236}">
                <a16:creationId xmlns:a16="http://schemas.microsoft.com/office/drawing/2014/main" id="{554ADA51-0671-4877-92D3-E82A26002D7B}"/>
              </a:ext>
            </a:extLst>
          </p:cNvPr>
          <p:cNvGrpSpPr/>
          <p:nvPr/>
        </p:nvGrpSpPr>
        <p:grpSpPr>
          <a:xfrm>
            <a:off x="493098" y="2972408"/>
            <a:ext cx="1582058" cy="1835189"/>
            <a:chOff x="12806369" y="10184786"/>
            <a:chExt cx="1582058" cy="1835189"/>
          </a:xfrm>
        </p:grpSpPr>
        <p:sp>
          <p:nvSpPr>
            <p:cNvPr id="29" name="Hexagon 28">
              <a:extLst>
                <a:ext uri="{FF2B5EF4-FFF2-40B4-BE49-F238E27FC236}">
                  <a16:creationId xmlns:a16="http://schemas.microsoft.com/office/drawing/2014/main" id="{B45AA7C3-75A0-4D01-ADD8-8BE60EE15368}"/>
                </a:ext>
              </a:extLst>
            </p:cNvPr>
            <p:cNvSpPr/>
            <p:nvPr/>
          </p:nvSpPr>
          <p:spPr>
            <a:xfrm rot="5400000">
              <a:off x="12880283" y="10484179"/>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30" name="Hexagon 29">
              <a:extLst>
                <a:ext uri="{FF2B5EF4-FFF2-40B4-BE49-F238E27FC236}">
                  <a16:creationId xmlns:a16="http://schemas.microsoft.com/office/drawing/2014/main" id="{D0714ED6-C835-41C6-9082-E94A54FD9B15}"/>
                </a:ext>
              </a:extLst>
            </p:cNvPr>
            <p:cNvSpPr/>
            <p:nvPr/>
          </p:nvSpPr>
          <p:spPr>
            <a:xfrm rot="5400000">
              <a:off x="12679803" y="10311352"/>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4" name="TextBox 3">
            <a:extLst>
              <a:ext uri="{FF2B5EF4-FFF2-40B4-BE49-F238E27FC236}">
                <a16:creationId xmlns:a16="http://schemas.microsoft.com/office/drawing/2014/main" id="{54879707-1409-42AB-8701-7441A0219223}"/>
              </a:ext>
            </a:extLst>
          </p:cNvPr>
          <p:cNvSpPr txBox="1"/>
          <p:nvPr/>
        </p:nvSpPr>
        <p:spPr>
          <a:xfrm>
            <a:off x="22781987" y="13151940"/>
            <a:ext cx="863600" cy="461665"/>
          </a:xfrm>
          <a:prstGeom prst="rect">
            <a:avLst/>
          </a:prstGeom>
          <a:noFill/>
        </p:spPr>
        <p:txBody>
          <a:bodyPr wrap="square" rtlCol="0">
            <a:spAutoFit/>
          </a:bodyPr>
          <a:lstStyle/>
          <a:p>
            <a:pPr algn="ctr"/>
            <a:fld id="{A4D02260-FD53-4FD9-86B3-94B58958DA45}" type="slidenum">
              <a:rPr lang="en-US" sz="2400" spc="300" smtClean="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rPr>
              <a:pPr algn="ctr"/>
              <a:t>13</a:t>
            </a:fld>
            <a:endParaRPr lang="en-US" sz="2400" spc="30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endParaRPr>
          </a:p>
        </p:txBody>
      </p:sp>
      <p:sp>
        <p:nvSpPr>
          <p:cNvPr id="12" name="Graphic 4">
            <a:extLst>
              <a:ext uri="{FF2B5EF4-FFF2-40B4-BE49-F238E27FC236}">
                <a16:creationId xmlns:a16="http://schemas.microsoft.com/office/drawing/2014/main" id="{15F48903-C351-4BC1-98B0-CDC1866FE063}"/>
              </a:ext>
            </a:extLst>
          </p:cNvPr>
          <p:cNvSpPr/>
          <p:nvPr/>
        </p:nvSpPr>
        <p:spPr>
          <a:xfrm>
            <a:off x="22977024" y="13670280"/>
            <a:ext cx="473526" cy="45719"/>
          </a:xfrm>
          <a:custGeom>
            <a:avLst/>
            <a:gdLst>
              <a:gd name="connsiteX0" fmla="*/ 0 w 4381500"/>
              <a:gd name="connsiteY0" fmla="*/ 348638 h 348638"/>
              <a:gd name="connsiteX1" fmla="*/ 4381500 w 4381500"/>
              <a:gd name="connsiteY1" fmla="*/ 348638 h 348638"/>
              <a:gd name="connsiteX2" fmla="*/ 4381500 w 4381500"/>
              <a:gd name="connsiteY2" fmla="*/ 348638 h 348638"/>
              <a:gd name="connsiteX3" fmla="*/ 0 w 4381500"/>
              <a:gd name="connsiteY3" fmla="*/ 348638 h 348638"/>
              <a:gd name="connsiteX4" fmla="*/ 0 w 4381500"/>
              <a:gd name="connsiteY4" fmla="*/ 348638 h 348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1500" h="348638">
                <a:moveTo>
                  <a:pt x="0" y="348638"/>
                </a:moveTo>
                <a:lnTo>
                  <a:pt x="4381500" y="348638"/>
                </a:lnTo>
                <a:lnTo>
                  <a:pt x="4381500" y="348638"/>
                </a:lnTo>
                <a:cubicBezTo>
                  <a:pt x="4260533" y="-108562"/>
                  <a:pt x="114300" y="-123802"/>
                  <a:pt x="0" y="348638"/>
                </a:cubicBezTo>
                <a:lnTo>
                  <a:pt x="0" y="348638"/>
                </a:lnTo>
                <a:close/>
              </a:path>
            </a:pathLst>
          </a:custGeom>
          <a:gradFill flip="none" rotWithShape="1">
            <a:gsLst>
              <a:gs pos="85000">
                <a:schemeClr val="accent1"/>
              </a:gs>
              <a:gs pos="0">
                <a:schemeClr val="accent2"/>
              </a:gs>
            </a:gsLst>
            <a:lin ang="5400000" scaled="1"/>
            <a:tileRect/>
          </a:gradFill>
          <a:ln w="9525" cap="flat">
            <a:noFill/>
            <a:prstDash val="solid"/>
            <a:miter/>
          </a:ln>
        </p:spPr>
        <p:txBody>
          <a:bodyPr rtlCol="0" anchor="ctr"/>
          <a:lstStyle/>
          <a:p>
            <a:endParaRPr lang="en-US">
              <a:latin typeface="Roboto" panose="02000000000000000000" pitchFamily="2" charset="0"/>
            </a:endParaRPr>
          </a:p>
        </p:txBody>
      </p:sp>
      <p:sp>
        <p:nvSpPr>
          <p:cNvPr id="31" name="Freeform: Shape 30">
            <a:extLst>
              <a:ext uri="{FF2B5EF4-FFF2-40B4-BE49-F238E27FC236}">
                <a16:creationId xmlns:a16="http://schemas.microsoft.com/office/drawing/2014/main" id="{5AD7B540-34B6-49F7-ADF1-E859EBD3ACF3}"/>
              </a:ext>
            </a:extLst>
          </p:cNvPr>
          <p:cNvSpPr/>
          <p:nvPr/>
        </p:nvSpPr>
        <p:spPr>
          <a:xfrm>
            <a:off x="1023394" y="3632575"/>
            <a:ext cx="521462" cy="521469"/>
          </a:xfrm>
          <a:custGeom>
            <a:avLst/>
            <a:gdLst/>
            <a:ahLst/>
            <a:cxnLst/>
            <a:rect l="l" t="t" r="r" b="b"/>
            <a:pathLst>
              <a:path w="179611" h="179614">
                <a:moveTo>
                  <a:pt x="24491" y="130629"/>
                </a:moveTo>
                <a:cubicBezTo>
                  <a:pt x="31426" y="130804"/>
                  <a:pt x="37198" y="133196"/>
                  <a:pt x="41806" y="137804"/>
                </a:cubicBezTo>
                <a:cubicBezTo>
                  <a:pt x="46414" y="142413"/>
                  <a:pt x="48806" y="148185"/>
                  <a:pt x="48981" y="155121"/>
                </a:cubicBezTo>
                <a:cubicBezTo>
                  <a:pt x="48806" y="162058"/>
                  <a:pt x="46414" y="167830"/>
                  <a:pt x="41806" y="172439"/>
                </a:cubicBezTo>
                <a:cubicBezTo>
                  <a:pt x="37198" y="177047"/>
                  <a:pt x="31426" y="179439"/>
                  <a:pt x="24491" y="179614"/>
                </a:cubicBezTo>
                <a:cubicBezTo>
                  <a:pt x="17555" y="179439"/>
                  <a:pt x="11783" y="177047"/>
                  <a:pt x="7175" y="172439"/>
                </a:cubicBezTo>
                <a:cubicBezTo>
                  <a:pt x="2567" y="167830"/>
                  <a:pt x="175" y="162058"/>
                  <a:pt x="0" y="155121"/>
                </a:cubicBezTo>
                <a:cubicBezTo>
                  <a:pt x="175" y="148185"/>
                  <a:pt x="2567" y="142413"/>
                  <a:pt x="7175" y="137804"/>
                </a:cubicBezTo>
                <a:cubicBezTo>
                  <a:pt x="11783" y="133196"/>
                  <a:pt x="17555" y="130804"/>
                  <a:pt x="24491" y="130629"/>
                </a:cubicBezTo>
                <a:close/>
                <a:moveTo>
                  <a:pt x="8164" y="65314"/>
                </a:moveTo>
                <a:cubicBezTo>
                  <a:pt x="8286" y="65314"/>
                  <a:pt x="8392" y="65314"/>
                  <a:pt x="8482" y="65314"/>
                </a:cubicBezTo>
                <a:cubicBezTo>
                  <a:pt x="8573" y="65314"/>
                  <a:pt x="8679" y="65314"/>
                  <a:pt x="8801" y="65314"/>
                </a:cubicBezTo>
                <a:cubicBezTo>
                  <a:pt x="22487" y="66444"/>
                  <a:pt x="35487" y="69861"/>
                  <a:pt x="47801" y="75567"/>
                </a:cubicBezTo>
                <a:cubicBezTo>
                  <a:pt x="60116" y="81273"/>
                  <a:pt x="71139" y="88997"/>
                  <a:pt x="80870" y="98737"/>
                </a:cubicBezTo>
                <a:cubicBezTo>
                  <a:pt x="90609" y="108469"/>
                  <a:pt x="98332" y="119493"/>
                  <a:pt x="104037" y="131809"/>
                </a:cubicBezTo>
                <a:cubicBezTo>
                  <a:pt x="109743" y="144124"/>
                  <a:pt x="113160" y="157125"/>
                  <a:pt x="114290" y="170812"/>
                </a:cubicBezTo>
                <a:cubicBezTo>
                  <a:pt x="114351" y="171968"/>
                  <a:pt x="114196" y="173068"/>
                  <a:pt x="113827" y="174113"/>
                </a:cubicBezTo>
                <a:cubicBezTo>
                  <a:pt x="113458" y="175157"/>
                  <a:pt x="112889" y="176098"/>
                  <a:pt x="112121" y="176935"/>
                </a:cubicBezTo>
                <a:cubicBezTo>
                  <a:pt x="111345" y="177828"/>
                  <a:pt x="110442" y="178498"/>
                  <a:pt x="109410" y="178945"/>
                </a:cubicBezTo>
                <a:cubicBezTo>
                  <a:pt x="108379" y="179391"/>
                  <a:pt x="107285" y="179614"/>
                  <a:pt x="106126" y="179614"/>
                </a:cubicBezTo>
                <a:lnTo>
                  <a:pt x="88906" y="179614"/>
                </a:lnTo>
                <a:cubicBezTo>
                  <a:pt x="86754" y="179569"/>
                  <a:pt x="84936" y="178862"/>
                  <a:pt x="83453" y="177493"/>
                </a:cubicBezTo>
                <a:cubicBezTo>
                  <a:pt x="81970" y="176125"/>
                  <a:pt x="81109" y="174365"/>
                  <a:pt x="80870" y="172215"/>
                </a:cubicBezTo>
                <a:cubicBezTo>
                  <a:pt x="79519" y="159128"/>
                  <a:pt x="75503" y="147288"/>
                  <a:pt x="68823" y="136695"/>
                </a:cubicBezTo>
                <a:cubicBezTo>
                  <a:pt x="62143" y="126102"/>
                  <a:pt x="53507" y="117466"/>
                  <a:pt x="42915" y="110785"/>
                </a:cubicBezTo>
                <a:cubicBezTo>
                  <a:pt x="32323" y="104104"/>
                  <a:pt x="20484" y="100088"/>
                  <a:pt x="7398" y="98737"/>
                </a:cubicBezTo>
                <a:cubicBezTo>
                  <a:pt x="5248" y="98498"/>
                  <a:pt x="3489" y="97637"/>
                  <a:pt x="2121" y="96154"/>
                </a:cubicBezTo>
                <a:cubicBezTo>
                  <a:pt x="752" y="94671"/>
                  <a:pt x="45" y="92853"/>
                  <a:pt x="0" y="90700"/>
                </a:cubicBezTo>
                <a:lnTo>
                  <a:pt x="0" y="73479"/>
                </a:lnTo>
                <a:cubicBezTo>
                  <a:pt x="0" y="72320"/>
                  <a:pt x="223" y="71225"/>
                  <a:pt x="670" y="70194"/>
                </a:cubicBezTo>
                <a:cubicBezTo>
                  <a:pt x="1116" y="69163"/>
                  <a:pt x="1786" y="68259"/>
                  <a:pt x="2679" y="67483"/>
                </a:cubicBezTo>
                <a:cubicBezTo>
                  <a:pt x="3393" y="66779"/>
                  <a:pt x="4228" y="66242"/>
                  <a:pt x="5182" y="65872"/>
                </a:cubicBezTo>
                <a:cubicBezTo>
                  <a:pt x="6136" y="65503"/>
                  <a:pt x="7130" y="65317"/>
                  <a:pt x="8164" y="65314"/>
                </a:cubicBezTo>
                <a:close/>
                <a:moveTo>
                  <a:pt x="8164" y="0"/>
                </a:moveTo>
                <a:cubicBezTo>
                  <a:pt x="8291" y="0"/>
                  <a:pt x="8419" y="0"/>
                  <a:pt x="8546" y="0"/>
                </a:cubicBezTo>
                <a:cubicBezTo>
                  <a:pt x="31028" y="1220"/>
                  <a:pt x="52361" y="6338"/>
                  <a:pt x="72547" y="15356"/>
                </a:cubicBezTo>
                <a:cubicBezTo>
                  <a:pt x="92733" y="24373"/>
                  <a:pt x="110814" y="36859"/>
                  <a:pt x="126790" y="52813"/>
                </a:cubicBezTo>
                <a:cubicBezTo>
                  <a:pt x="142742" y="68790"/>
                  <a:pt x="155227" y="86873"/>
                  <a:pt x="164243" y="107061"/>
                </a:cubicBezTo>
                <a:cubicBezTo>
                  <a:pt x="173260" y="127248"/>
                  <a:pt x="178378" y="148584"/>
                  <a:pt x="179598" y="171067"/>
                </a:cubicBezTo>
                <a:cubicBezTo>
                  <a:pt x="179662" y="172162"/>
                  <a:pt x="179503" y="173225"/>
                  <a:pt x="179120" y="174256"/>
                </a:cubicBezTo>
                <a:cubicBezTo>
                  <a:pt x="178737" y="175288"/>
                  <a:pt x="178131" y="176223"/>
                  <a:pt x="177302" y="177063"/>
                </a:cubicBezTo>
                <a:cubicBezTo>
                  <a:pt x="176531" y="177895"/>
                  <a:pt x="175649" y="178527"/>
                  <a:pt x="174655" y="178960"/>
                </a:cubicBezTo>
                <a:cubicBezTo>
                  <a:pt x="173661" y="179394"/>
                  <a:pt x="172588" y="179612"/>
                  <a:pt x="171434" y="179614"/>
                </a:cubicBezTo>
                <a:lnTo>
                  <a:pt x="153194" y="179614"/>
                </a:lnTo>
                <a:cubicBezTo>
                  <a:pt x="150972" y="179566"/>
                  <a:pt x="149101" y="178833"/>
                  <a:pt x="147581" y="177414"/>
                </a:cubicBezTo>
                <a:cubicBezTo>
                  <a:pt x="146061" y="175995"/>
                  <a:pt x="145211" y="174177"/>
                  <a:pt x="145030" y="171960"/>
                </a:cubicBezTo>
                <a:cubicBezTo>
                  <a:pt x="143874" y="153328"/>
                  <a:pt x="139601" y="135946"/>
                  <a:pt x="132211" y="119815"/>
                </a:cubicBezTo>
                <a:cubicBezTo>
                  <a:pt x="124821" y="103684"/>
                  <a:pt x="114935" y="89424"/>
                  <a:pt x="102554" y="77034"/>
                </a:cubicBezTo>
                <a:cubicBezTo>
                  <a:pt x="90174" y="64645"/>
                  <a:pt x="75919" y="54746"/>
                  <a:pt x="59792" y="47337"/>
                </a:cubicBezTo>
                <a:cubicBezTo>
                  <a:pt x="43664" y="39929"/>
                  <a:pt x="26284" y="35631"/>
                  <a:pt x="7653" y="34443"/>
                </a:cubicBezTo>
                <a:cubicBezTo>
                  <a:pt x="5437" y="34260"/>
                  <a:pt x="3619" y="33415"/>
                  <a:pt x="2200" y="31908"/>
                </a:cubicBezTo>
                <a:cubicBezTo>
                  <a:pt x="781" y="30401"/>
                  <a:pt x="48" y="28567"/>
                  <a:pt x="0" y="26406"/>
                </a:cubicBezTo>
                <a:lnTo>
                  <a:pt x="0" y="8164"/>
                </a:lnTo>
                <a:cubicBezTo>
                  <a:pt x="3" y="7011"/>
                  <a:pt x="221" y="5937"/>
                  <a:pt x="654" y="4943"/>
                </a:cubicBezTo>
                <a:cubicBezTo>
                  <a:pt x="1087" y="3949"/>
                  <a:pt x="1719" y="3067"/>
                  <a:pt x="2551" y="2296"/>
                </a:cubicBezTo>
                <a:cubicBezTo>
                  <a:pt x="3327" y="1531"/>
                  <a:pt x="4199" y="957"/>
                  <a:pt x="5166" y="574"/>
                </a:cubicBezTo>
                <a:cubicBezTo>
                  <a:pt x="6133" y="191"/>
                  <a:pt x="7132" y="0"/>
                  <a:pt x="8164" y="0"/>
                </a:cubicBezTo>
                <a:close/>
              </a:path>
            </a:pathLst>
          </a:custGeom>
          <a:gradFill flip="none" rotWithShape="1">
            <a:gsLst>
              <a:gs pos="0">
                <a:schemeClr val="accent1"/>
              </a:gs>
              <a:gs pos="100000">
                <a:schemeClr val="accent2">
                  <a:alpha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Roboto" panose="02000000000000000000" pitchFamily="2" charset="0"/>
            </a:endParaRPr>
          </a:p>
        </p:txBody>
      </p:sp>
      <p:sp>
        <p:nvSpPr>
          <p:cNvPr id="39" name="Rectangle: Single Corner Snipped 38">
            <a:extLst>
              <a:ext uri="{FF2B5EF4-FFF2-40B4-BE49-F238E27FC236}">
                <a16:creationId xmlns:a16="http://schemas.microsoft.com/office/drawing/2014/main" id="{6D568780-D6FC-422F-B5D0-21B75330B1C4}"/>
              </a:ext>
            </a:extLst>
          </p:cNvPr>
          <p:cNvSpPr/>
          <p:nvPr/>
        </p:nvSpPr>
        <p:spPr>
          <a:xfrm>
            <a:off x="14557464" y="1797105"/>
            <a:ext cx="8667596" cy="10189028"/>
          </a:xfrm>
          <a:prstGeom prst="snip1Rect">
            <a:avLst>
              <a:gd name="adj" fmla="val 26346"/>
            </a:avLst>
          </a:prstGeom>
          <a:noFill/>
          <a:ln w="31750">
            <a:gradFill flip="none" rotWithShape="1">
              <a:gsLst>
                <a:gs pos="0">
                  <a:schemeClr val="accent1">
                    <a:alpha val="47000"/>
                  </a:schemeClr>
                </a:gs>
                <a:gs pos="100000">
                  <a:schemeClr val="accent2">
                    <a:alpha val="25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40" name="Right Triangle 39">
            <a:extLst>
              <a:ext uri="{FF2B5EF4-FFF2-40B4-BE49-F238E27FC236}">
                <a16:creationId xmlns:a16="http://schemas.microsoft.com/office/drawing/2014/main" id="{B5302E84-3AB6-49D6-BEB8-43630C08A0B7}"/>
              </a:ext>
            </a:extLst>
          </p:cNvPr>
          <p:cNvSpPr/>
          <p:nvPr/>
        </p:nvSpPr>
        <p:spPr>
          <a:xfrm rot="10800000">
            <a:off x="21267975" y="1794802"/>
            <a:ext cx="1957084" cy="1957084"/>
          </a:xfrm>
          <a:prstGeom prst="rtTriangle">
            <a:avLst/>
          </a:prstGeom>
          <a:gradFill flip="none" rotWithShape="1">
            <a:gsLst>
              <a:gs pos="0">
                <a:schemeClr val="accent1"/>
              </a:gs>
              <a:gs pos="100000">
                <a:schemeClr val="accent2">
                  <a:alpha val="22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lumMod val="25000"/>
                </a:schemeClr>
              </a:solidFill>
              <a:latin typeface="Roboto" panose="02000000000000000000" pitchFamily="2" charset="0"/>
            </a:endParaRPr>
          </a:p>
        </p:txBody>
      </p:sp>
      <p:pic>
        <p:nvPicPr>
          <p:cNvPr id="6" name="Picture Placeholder 5">
            <a:extLst>
              <a:ext uri="{FF2B5EF4-FFF2-40B4-BE49-F238E27FC236}">
                <a16:creationId xmlns:a16="http://schemas.microsoft.com/office/drawing/2014/main" id="{D1D39C8B-3B6E-BFB3-5D48-3164F3B56C72}"/>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7880" r="7880"/>
          <a:stretch>
            <a:fillRect/>
          </a:stretch>
        </p:blipFill>
        <p:spPr>
          <a:xfrm>
            <a:off x="14890750" y="2092325"/>
            <a:ext cx="8086725" cy="9599613"/>
          </a:xfrm>
        </p:spPr>
      </p:pic>
    </p:spTree>
    <p:extLst>
      <p:ext uri="{BB962C8B-B14F-4D97-AF65-F5344CB8AC3E}">
        <p14:creationId xmlns:p14="http://schemas.microsoft.com/office/powerpoint/2010/main" val="25518133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TextBox 339">
            <a:extLst>
              <a:ext uri="{FF2B5EF4-FFF2-40B4-BE49-F238E27FC236}">
                <a16:creationId xmlns:a16="http://schemas.microsoft.com/office/drawing/2014/main" id="{84F2DAF4-1688-474F-808D-927A7EEC0D93}"/>
              </a:ext>
            </a:extLst>
          </p:cNvPr>
          <p:cNvSpPr txBox="1"/>
          <p:nvPr/>
        </p:nvSpPr>
        <p:spPr>
          <a:xfrm>
            <a:off x="1798402" y="495267"/>
            <a:ext cx="12659003" cy="769441"/>
          </a:xfrm>
          <a:prstGeom prst="rect">
            <a:avLst/>
          </a:prstGeom>
          <a:noFill/>
        </p:spPr>
        <p:txBody>
          <a:bodyPr wrap="square" rtlCol="0" anchor="b">
            <a:spAutoFit/>
          </a:bodyPr>
          <a:lstStyle>
            <a:defPPr>
              <a:defRPr lang="en-US"/>
            </a:defPPr>
            <a:lvl1pPr>
              <a:defRPr sz="6600" spc="250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defRPr>
            </a:lvl1pPr>
          </a:lstStyle>
          <a:p>
            <a:r>
              <a:rPr lang="en-US" sz="4400" dirty="0"/>
              <a:t>NAVIGATION SYSTEM</a:t>
            </a:r>
          </a:p>
        </p:txBody>
      </p:sp>
      <p:sp>
        <p:nvSpPr>
          <p:cNvPr id="346" name="TextBox 345">
            <a:extLst>
              <a:ext uri="{FF2B5EF4-FFF2-40B4-BE49-F238E27FC236}">
                <a16:creationId xmlns:a16="http://schemas.microsoft.com/office/drawing/2014/main" id="{DAFC5257-1770-4BBA-8EA0-4355E7963C5B}"/>
              </a:ext>
            </a:extLst>
          </p:cNvPr>
          <p:cNvSpPr txBox="1"/>
          <p:nvPr/>
        </p:nvSpPr>
        <p:spPr>
          <a:xfrm>
            <a:off x="1975743" y="1538684"/>
            <a:ext cx="10913119" cy="12541895"/>
          </a:xfrm>
          <a:prstGeom prst="rect">
            <a:avLst/>
          </a:prstGeom>
          <a:noFill/>
        </p:spPr>
        <p:txBody>
          <a:bodyPr wrap="square">
            <a:spAutoFit/>
          </a:bodyPr>
          <a:lstStyle/>
          <a:p>
            <a:pPr algn="just">
              <a:lnSpc>
                <a:spcPct val="200000"/>
              </a:lnSpc>
            </a:pPr>
            <a:r>
              <a:rPr lang="en-US" sz="2400" b="0" i="0" spc="300" dirty="0">
                <a:solidFill>
                  <a:schemeClr val="bg1">
                    <a:lumMod val="75000"/>
                  </a:schemeClr>
                </a:solidFill>
                <a:effectLst/>
                <a:latin typeface="Roboto" panose="02000000000000000000" pitchFamily="2" charset="0"/>
                <a:ea typeface="Roboto" panose="02000000000000000000" pitchFamily="2" charset="0"/>
              </a:rPr>
              <a:t>There are several types of navigation software used in UAVs, including GPS, INS, and computer vision systems.</a:t>
            </a:r>
          </a:p>
          <a:p>
            <a:pPr algn="just">
              <a:lnSpc>
                <a:spcPct val="200000"/>
              </a:lnSpc>
            </a:pPr>
            <a:r>
              <a:rPr lang="en-US" sz="2400" b="0" i="0" spc="300" dirty="0">
                <a:solidFill>
                  <a:schemeClr val="bg1">
                    <a:lumMod val="75000"/>
                  </a:schemeClr>
                </a:solidFill>
                <a:effectLst/>
                <a:latin typeface="Roboto" panose="02000000000000000000" pitchFamily="2" charset="0"/>
                <a:ea typeface="Roboto" panose="02000000000000000000" pitchFamily="2" charset="0"/>
              </a:rPr>
              <a:t>GPS relies on satellite signals to determine the drone's location, while INS uses internal sensors to track movement. Computer vision systems use cameras to identify and avoid obstacles.</a:t>
            </a:r>
          </a:p>
          <a:p>
            <a:pPr algn="just">
              <a:lnSpc>
                <a:spcPct val="200000"/>
              </a:lnSpc>
            </a:pPr>
            <a:r>
              <a:rPr lang="en-US" sz="2400" b="0" i="0" spc="300" dirty="0">
                <a:solidFill>
                  <a:schemeClr val="bg1">
                    <a:lumMod val="75000"/>
                  </a:schemeClr>
                </a:solidFill>
                <a:effectLst/>
                <a:latin typeface="Roboto" panose="02000000000000000000" pitchFamily="2" charset="0"/>
                <a:ea typeface="Roboto" panose="02000000000000000000" pitchFamily="2" charset="0"/>
              </a:rPr>
              <a:t>The frame of hybrid UAVs is more complex than other types, with additional motors and mechanisms for transitioning between flight modes. The design must also account for the weight and balance of the components.</a:t>
            </a:r>
          </a:p>
          <a:p>
            <a:pPr algn="just">
              <a:lnSpc>
                <a:spcPct val="200000"/>
              </a:lnSpc>
            </a:pPr>
            <a:r>
              <a:rPr lang="en-US" sz="2400" b="0" i="0" spc="300" dirty="0">
                <a:solidFill>
                  <a:schemeClr val="bg1">
                    <a:lumMod val="75000"/>
                  </a:schemeClr>
                </a:solidFill>
                <a:effectLst/>
                <a:latin typeface="Roboto" panose="02000000000000000000" pitchFamily="2" charset="0"/>
                <a:ea typeface="Roboto" panose="02000000000000000000" pitchFamily="2" charset="0"/>
              </a:rPr>
              <a:t>Despite advances in technology, there are still challenges that must be overcome in UAV navigation software.</a:t>
            </a:r>
          </a:p>
          <a:p>
            <a:pPr algn="just">
              <a:lnSpc>
                <a:spcPct val="200000"/>
              </a:lnSpc>
            </a:pPr>
            <a:r>
              <a:rPr lang="en-US" sz="2400" b="0" i="0" spc="300" dirty="0">
                <a:solidFill>
                  <a:schemeClr val="bg1">
                    <a:lumMod val="75000"/>
                  </a:schemeClr>
                </a:solidFill>
                <a:effectLst/>
                <a:latin typeface="Roboto" panose="02000000000000000000" pitchFamily="2" charset="0"/>
                <a:ea typeface="Roboto" panose="02000000000000000000" pitchFamily="2" charset="0"/>
              </a:rPr>
              <a:t>One challenge is the need for real-time processing of large amounts of data, which can strain the drone's hardware. Another challenge is the ability to operate in complex environments, such as urban areas or indoors.</a:t>
            </a:r>
          </a:p>
          <a:p>
            <a:pPr algn="just">
              <a:lnSpc>
                <a:spcPct val="200000"/>
              </a:lnSpc>
            </a:pPr>
            <a:endParaRPr lang="en-US" sz="2400" b="0" i="0" spc="300" dirty="0">
              <a:solidFill>
                <a:schemeClr val="bg1">
                  <a:lumMod val="75000"/>
                </a:schemeClr>
              </a:solidFill>
              <a:effectLst/>
              <a:latin typeface="Roboto" panose="02000000000000000000" pitchFamily="2" charset="0"/>
              <a:ea typeface="Roboto" panose="02000000000000000000" pitchFamily="2" charset="0"/>
            </a:endParaRPr>
          </a:p>
        </p:txBody>
      </p:sp>
      <p:cxnSp>
        <p:nvCxnSpPr>
          <p:cNvPr id="375" name="Straight Connector 374">
            <a:extLst>
              <a:ext uri="{FF2B5EF4-FFF2-40B4-BE49-F238E27FC236}">
                <a16:creationId xmlns:a16="http://schemas.microsoft.com/office/drawing/2014/main" id="{0066A28F-9E65-4D8B-8699-E93B6F35416C}"/>
              </a:ext>
            </a:extLst>
          </p:cNvPr>
          <p:cNvCxnSpPr>
            <a:cxnSpLocks/>
          </p:cNvCxnSpPr>
          <p:nvPr/>
        </p:nvCxnSpPr>
        <p:spPr>
          <a:xfrm>
            <a:off x="1544856" y="1116727"/>
            <a:ext cx="253546" cy="295962"/>
          </a:xfrm>
          <a:prstGeom prst="lin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cxnSp>
      <p:cxnSp>
        <p:nvCxnSpPr>
          <p:cNvPr id="377" name="Straight Connector 376">
            <a:extLst>
              <a:ext uri="{FF2B5EF4-FFF2-40B4-BE49-F238E27FC236}">
                <a16:creationId xmlns:a16="http://schemas.microsoft.com/office/drawing/2014/main" id="{5DEDBA18-D719-451E-B2A8-0A9A90969E85}"/>
              </a:ext>
            </a:extLst>
          </p:cNvPr>
          <p:cNvCxnSpPr>
            <a:cxnSpLocks/>
          </p:cNvCxnSpPr>
          <p:nvPr/>
        </p:nvCxnSpPr>
        <p:spPr>
          <a:xfrm>
            <a:off x="1788877" y="1403164"/>
            <a:ext cx="9648380" cy="0"/>
          </a:xfrm>
          <a:prstGeom prst="line">
            <a:avLst/>
          </a:prstGeom>
          <a:noFill/>
          <a:ln w="25400">
            <a:gradFill flip="none" rotWithShape="1">
              <a:gsLst>
                <a:gs pos="0">
                  <a:schemeClr val="accent1"/>
                </a:gs>
                <a:gs pos="100000">
                  <a:schemeClr val="accent2">
                    <a:alpha val="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cxnSp>
      <p:grpSp>
        <p:nvGrpSpPr>
          <p:cNvPr id="14" name="Group 13">
            <a:extLst>
              <a:ext uri="{FF2B5EF4-FFF2-40B4-BE49-F238E27FC236}">
                <a16:creationId xmlns:a16="http://schemas.microsoft.com/office/drawing/2014/main" id="{554ADA51-0671-4877-92D3-E82A26002D7B}"/>
              </a:ext>
            </a:extLst>
          </p:cNvPr>
          <p:cNvGrpSpPr/>
          <p:nvPr/>
        </p:nvGrpSpPr>
        <p:grpSpPr>
          <a:xfrm>
            <a:off x="209044" y="1538684"/>
            <a:ext cx="1582058" cy="1835189"/>
            <a:chOff x="12806369" y="10184786"/>
            <a:chExt cx="1582058" cy="1835189"/>
          </a:xfrm>
        </p:grpSpPr>
        <p:sp>
          <p:nvSpPr>
            <p:cNvPr id="29" name="Hexagon 28">
              <a:extLst>
                <a:ext uri="{FF2B5EF4-FFF2-40B4-BE49-F238E27FC236}">
                  <a16:creationId xmlns:a16="http://schemas.microsoft.com/office/drawing/2014/main" id="{B45AA7C3-75A0-4D01-ADD8-8BE60EE15368}"/>
                </a:ext>
              </a:extLst>
            </p:cNvPr>
            <p:cNvSpPr/>
            <p:nvPr/>
          </p:nvSpPr>
          <p:spPr>
            <a:xfrm rot="5400000">
              <a:off x="12880283" y="10484179"/>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30" name="Hexagon 29">
              <a:extLst>
                <a:ext uri="{FF2B5EF4-FFF2-40B4-BE49-F238E27FC236}">
                  <a16:creationId xmlns:a16="http://schemas.microsoft.com/office/drawing/2014/main" id="{D0714ED6-C835-41C6-9082-E94A54FD9B15}"/>
                </a:ext>
              </a:extLst>
            </p:cNvPr>
            <p:cNvSpPr/>
            <p:nvPr/>
          </p:nvSpPr>
          <p:spPr>
            <a:xfrm rot="5400000">
              <a:off x="12679803" y="10311352"/>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4" name="TextBox 3">
            <a:extLst>
              <a:ext uri="{FF2B5EF4-FFF2-40B4-BE49-F238E27FC236}">
                <a16:creationId xmlns:a16="http://schemas.microsoft.com/office/drawing/2014/main" id="{54879707-1409-42AB-8701-7441A0219223}"/>
              </a:ext>
            </a:extLst>
          </p:cNvPr>
          <p:cNvSpPr txBox="1"/>
          <p:nvPr/>
        </p:nvSpPr>
        <p:spPr>
          <a:xfrm>
            <a:off x="22781987" y="13151940"/>
            <a:ext cx="863600" cy="461665"/>
          </a:xfrm>
          <a:prstGeom prst="rect">
            <a:avLst/>
          </a:prstGeom>
          <a:noFill/>
        </p:spPr>
        <p:txBody>
          <a:bodyPr wrap="square" rtlCol="0">
            <a:spAutoFit/>
          </a:bodyPr>
          <a:lstStyle/>
          <a:p>
            <a:pPr algn="ctr"/>
            <a:fld id="{A4D02260-FD53-4FD9-86B3-94B58958DA45}" type="slidenum">
              <a:rPr lang="en-US" sz="2400" spc="300" smtClean="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rPr>
              <a:pPr algn="ctr"/>
              <a:t>14</a:t>
            </a:fld>
            <a:endParaRPr lang="en-US" sz="2400" spc="30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endParaRPr>
          </a:p>
        </p:txBody>
      </p:sp>
      <p:sp>
        <p:nvSpPr>
          <p:cNvPr id="12" name="Graphic 4">
            <a:extLst>
              <a:ext uri="{FF2B5EF4-FFF2-40B4-BE49-F238E27FC236}">
                <a16:creationId xmlns:a16="http://schemas.microsoft.com/office/drawing/2014/main" id="{15F48903-C351-4BC1-98B0-CDC1866FE063}"/>
              </a:ext>
            </a:extLst>
          </p:cNvPr>
          <p:cNvSpPr/>
          <p:nvPr/>
        </p:nvSpPr>
        <p:spPr>
          <a:xfrm>
            <a:off x="22977024" y="13670280"/>
            <a:ext cx="473526" cy="45719"/>
          </a:xfrm>
          <a:custGeom>
            <a:avLst/>
            <a:gdLst>
              <a:gd name="connsiteX0" fmla="*/ 0 w 4381500"/>
              <a:gd name="connsiteY0" fmla="*/ 348638 h 348638"/>
              <a:gd name="connsiteX1" fmla="*/ 4381500 w 4381500"/>
              <a:gd name="connsiteY1" fmla="*/ 348638 h 348638"/>
              <a:gd name="connsiteX2" fmla="*/ 4381500 w 4381500"/>
              <a:gd name="connsiteY2" fmla="*/ 348638 h 348638"/>
              <a:gd name="connsiteX3" fmla="*/ 0 w 4381500"/>
              <a:gd name="connsiteY3" fmla="*/ 348638 h 348638"/>
              <a:gd name="connsiteX4" fmla="*/ 0 w 4381500"/>
              <a:gd name="connsiteY4" fmla="*/ 348638 h 348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1500" h="348638">
                <a:moveTo>
                  <a:pt x="0" y="348638"/>
                </a:moveTo>
                <a:lnTo>
                  <a:pt x="4381500" y="348638"/>
                </a:lnTo>
                <a:lnTo>
                  <a:pt x="4381500" y="348638"/>
                </a:lnTo>
                <a:cubicBezTo>
                  <a:pt x="4260533" y="-108562"/>
                  <a:pt x="114300" y="-123802"/>
                  <a:pt x="0" y="348638"/>
                </a:cubicBezTo>
                <a:lnTo>
                  <a:pt x="0" y="348638"/>
                </a:lnTo>
                <a:close/>
              </a:path>
            </a:pathLst>
          </a:custGeom>
          <a:gradFill flip="none" rotWithShape="1">
            <a:gsLst>
              <a:gs pos="85000">
                <a:schemeClr val="accent1"/>
              </a:gs>
              <a:gs pos="0">
                <a:schemeClr val="accent2"/>
              </a:gs>
            </a:gsLst>
            <a:lin ang="5400000" scaled="1"/>
            <a:tileRect/>
          </a:gradFill>
          <a:ln w="9525" cap="flat">
            <a:noFill/>
            <a:prstDash val="solid"/>
            <a:miter/>
          </a:ln>
        </p:spPr>
        <p:txBody>
          <a:bodyPr rtlCol="0" anchor="ctr"/>
          <a:lstStyle/>
          <a:p>
            <a:endParaRPr lang="en-US">
              <a:latin typeface="Roboto" panose="02000000000000000000" pitchFamily="2" charset="0"/>
            </a:endParaRPr>
          </a:p>
        </p:txBody>
      </p:sp>
      <p:sp>
        <p:nvSpPr>
          <p:cNvPr id="31" name="Freeform: Shape 30">
            <a:extLst>
              <a:ext uri="{FF2B5EF4-FFF2-40B4-BE49-F238E27FC236}">
                <a16:creationId xmlns:a16="http://schemas.microsoft.com/office/drawing/2014/main" id="{5AD7B540-34B6-49F7-ADF1-E859EBD3ACF3}"/>
              </a:ext>
            </a:extLst>
          </p:cNvPr>
          <p:cNvSpPr/>
          <p:nvPr/>
        </p:nvSpPr>
        <p:spPr>
          <a:xfrm>
            <a:off x="739340" y="2198851"/>
            <a:ext cx="521462" cy="521469"/>
          </a:xfrm>
          <a:custGeom>
            <a:avLst/>
            <a:gdLst/>
            <a:ahLst/>
            <a:cxnLst/>
            <a:rect l="l" t="t" r="r" b="b"/>
            <a:pathLst>
              <a:path w="179611" h="179614">
                <a:moveTo>
                  <a:pt x="24491" y="130629"/>
                </a:moveTo>
                <a:cubicBezTo>
                  <a:pt x="31426" y="130804"/>
                  <a:pt x="37198" y="133196"/>
                  <a:pt x="41806" y="137804"/>
                </a:cubicBezTo>
                <a:cubicBezTo>
                  <a:pt x="46414" y="142413"/>
                  <a:pt x="48806" y="148185"/>
                  <a:pt x="48981" y="155121"/>
                </a:cubicBezTo>
                <a:cubicBezTo>
                  <a:pt x="48806" y="162058"/>
                  <a:pt x="46414" y="167830"/>
                  <a:pt x="41806" y="172439"/>
                </a:cubicBezTo>
                <a:cubicBezTo>
                  <a:pt x="37198" y="177047"/>
                  <a:pt x="31426" y="179439"/>
                  <a:pt x="24491" y="179614"/>
                </a:cubicBezTo>
                <a:cubicBezTo>
                  <a:pt x="17555" y="179439"/>
                  <a:pt x="11783" y="177047"/>
                  <a:pt x="7175" y="172439"/>
                </a:cubicBezTo>
                <a:cubicBezTo>
                  <a:pt x="2567" y="167830"/>
                  <a:pt x="175" y="162058"/>
                  <a:pt x="0" y="155121"/>
                </a:cubicBezTo>
                <a:cubicBezTo>
                  <a:pt x="175" y="148185"/>
                  <a:pt x="2567" y="142413"/>
                  <a:pt x="7175" y="137804"/>
                </a:cubicBezTo>
                <a:cubicBezTo>
                  <a:pt x="11783" y="133196"/>
                  <a:pt x="17555" y="130804"/>
                  <a:pt x="24491" y="130629"/>
                </a:cubicBezTo>
                <a:close/>
                <a:moveTo>
                  <a:pt x="8164" y="65314"/>
                </a:moveTo>
                <a:cubicBezTo>
                  <a:pt x="8286" y="65314"/>
                  <a:pt x="8392" y="65314"/>
                  <a:pt x="8482" y="65314"/>
                </a:cubicBezTo>
                <a:cubicBezTo>
                  <a:pt x="8573" y="65314"/>
                  <a:pt x="8679" y="65314"/>
                  <a:pt x="8801" y="65314"/>
                </a:cubicBezTo>
                <a:cubicBezTo>
                  <a:pt x="22487" y="66444"/>
                  <a:pt x="35487" y="69861"/>
                  <a:pt x="47801" y="75567"/>
                </a:cubicBezTo>
                <a:cubicBezTo>
                  <a:pt x="60116" y="81273"/>
                  <a:pt x="71139" y="88997"/>
                  <a:pt x="80870" y="98737"/>
                </a:cubicBezTo>
                <a:cubicBezTo>
                  <a:pt x="90609" y="108469"/>
                  <a:pt x="98332" y="119493"/>
                  <a:pt x="104037" y="131809"/>
                </a:cubicBezTo>
                <a:cubicBezTo>
                  <a:pt x="109743" y="144124"/>
                  <a:pt x="113160" y="157125"/>
                  <a:pt x="114290" y="170812"/>
                </a:cubicBezTo>
                <a:cubicBezTo>
                  <a:pt x="114351" y="171968"/>
                  <a:pt x="114196" y="173068"/>
                  <a:pt x="113827" y="174113"/>
                </a:cubicBezTo>
                <a:cubicBezTo>
                  <a:pt x="113458" y="175157"/>
                  <a:pt x="112889" y="176098"/>
                  <a:pt x="112121" y="176935"/>
                </a:cubicBezTo>
                <a:cubicBezTo>
                  <a:pt x="111345" y="177828"/>
                  <a:pt x="110442" y="178498"/>
                  <a:pt x="109410" y="178945"/>
                </a:cubicBezTo>
                <a:cubicBezTo>
                  <a:pt x="108379" y="179391"/>
                  <a:pt x="107285" y="179614"/>
                  <a:pt x="106126" y="179614"/>
                </a:cubicBezTo>
                <a:lnTo>
                  <a:pt x="88906" y="179614"/>
                </a:lnTo>
                <a:cubicBezTo>
                  <a:pt x="86754" y="179569"/>
                  <a:pt x="84936" y="178862"/>
                  <a:pt x="83453" y="177493"/>
                </a:cubicBezTo>
                <a:cubicBezTo>
                  <a:pt x="81970" y="176125"/>
                  <a:pt x="81109" y="174365"/>
                  <a:pt x="80870" y="172215"/>
                </a:cubicBezTo>
                <a:cubicBezTo>
                  <a:pt x="79519" y="159128"/>
                  <a:pt x="75503" y="147288"/>
                  <a:pt x="68823" y="136695"/>
                </a:cubicBezTo>
                <a:cubicBezTo>
                  <a:pt x="62143" y="126102"/>
                  <a:pt x="53507" y="117466"/>
                  <a:pt x="42915" y="110785"/>
                </a:cubicBezTo>
                <a:cubicBezTo>
                  <a:pt x="32323" y="104104"/>
                  <a:pt x="20484" y="100088"/>
                  <a:pt x="7398" y="98737"/>
                </a:cubicBezTo>
                <a:cubicBezTo>
                  <a:pt x="5248" y="98498"/>
                  <a:pt x="3489" y="97637"/>
                  <a:pt x="2121" y="96154"/>
                </a:cubicBezTo>
                <a:cubicBezTo>
                  <a:pt x="752" y="94671"/>
                  <a:pt x="45" y="92853"/>
                  <a:pt x="0" y="90700"/>
                </a:cubicBezTo>
                <a:lnTo>
                  <a:pt x="0" y="73479"/>
                </a:lnTo>
                <a:cubicBezTo>
                  <a:pt x="0" y="72320"/>
                  <a:pt x="223" y="71225"/>
                  <a:pt x="670" y="70194"/>
                </a:cubicBezTo>
                <a:cubicBezTo>
                  <a:pt x="1116" y="69163"/>
                  <a:pt x="1786" y="68259"/>
                  <a:pt x="2679" y="67483"/>
                </a:cubicBezTo>
                <a:cubicBezTo>
                  <a:pt x="3393" y="66779"/>
                  <a:pt x="4228" y="66242"/>
                  <a:pt x="5182" y="65872"/>
                </a:cubicBezTo>
                <a:cubicBezTo>
                  <a:pt x="6136" y="65503"/>
                  <a:pt x="7130" y="65317"/>
                  <a:pt x="8164" y="65314"/>
                </a:cubicBezTo>
                <a:close/>
                <a:moveTo>
                  <a:pt x="8164" y="0"/>
                </a:moveTo>
                <a:cubicBezTo>
                  <a:pt x="8291" y="0"/>
                  <a:pt x="8419" y="0"/>
                  <a:pt x="8546" y="0"/>
                </a:cubicBezTo>
                <a:cubicBezTo>
                  <a:pt x="31028" y="1220"/>
                  <a:pt x="52361" y="6338"/>
                  <a:pt x="72547" y="15356"/>
                </a:cubicBezTo>
                <a:cubicBezTo>
                  <a:pt x="92733" y="24373"/>
                  <a:pt x="110814" y="36859"/>
                  <a:pt x="126790" y="52813"/>
                </a:cubicBezTo>
                <a:cubicBezTo>
                  <a:pt x="142742" y="68790"/>
                  <a:pt x="155227" y="86873"/>
                  <a:pt x="164243" y="107061"/>
                </a:cubicBezTo>
                <a:cubicBezTo>
                  <a:pt x="173260" y="127248"/>
                  <a:pt x="178378" y="148584"/>
                  <a:pt x="179598" y="171067"/>
                </a:cubicBezTo>
                <a:cubicBezTo>
                  <a:pt x="179662" y="172162"/>
                  <a:pt x="179503" y="173225"/>
                  <a:pt x="179120" y="174256"/>
                </a:cubicBezTo>
                <a:cubicBezTo>
                  <a:pt x="178737" y="175288"/>
                  <a:pt x="178131" y="176223"/>
                  <a:pt x="177302" y="177063"/>
                </a:cubicBezTo>
                <a:cubicBezTo>
                  <a:pt x="176531" y="177895"/>
                  <a:pt x="175649" y="178527"/>
                  <a:pt x="174655" y="178960"/>
                </a:cubicBezTo>
                <a:cubicBezTo>
                  <a:pt x="173661" y="179394"/>
                  <a:pt x="172588" y="179612"/>
                  <a:pt x="171434" y="179614"/>
                </a:cubicBezTo>
                <a:lnTo>
                  <a:pt x="153194" y="179614"/>
                </a:lnTo>
                <a:cubicBezTo>
                  <a:pt x="150972" y="179566"/>
                  <a:pt x="149101" y="178833"/>
                  <a:pt x="147581" y="177414"/>
                </a:cubicBezTo>
                <a:cubicBezTo>
                  <a:pt x="146061" y="175995"/>
                  <a:pt x="145211" y="174177"/>
                  <a:pt x="145030" y="171960"/>
                </a:cubicBezTo>
                <a:cubicBezTo>
                  <a:pt x="143874" y="153328"/>
                  <a:pt x="139601" y="135946"/>
                  <a:pt x="132211" y="119815"/>
                </a:cubicBezTo>
                <a:cubicBezTo>
                  <a:pt x="124821" y="103684"/>
                  <a:pt x="114935" y="89424"/>
                  <a:pt x="102554" y="77034"/>
                </a:cubicBezTo>
                <a:cubicBezTo>
                  <a:pt x="90174" y="64645"/>
                  <a:pt x="75919" y="54746"/>
                  <a:pt x="59792" y="47337"/>
                </a:cubicBezTo>
                <a:cubicBezTo>
                  <a:pt x="43664" y="39929"/>
                  <a:pt x="26284" y="35631"/>
                  <a:pt x="7653" y="34443"/>
                </a:cubicBezTo>
                <a:cubicBezTo>
                  <a:pt x="5437" y="34260"/>
                  <a:pt x="3619" y="33415"/>
                  <a:pt x="2200" y="31908"/>
                </a:cubicBezTo>
                <a:cubicBezTo>
                  <a:pt x="781" y="30401"/>
                  <a:pt x="48" y="28567"/>
                  <a:pt x="0" y="26406"/>
                </a:cubicBezTo>
                <a:lnTo>
                  <a:pt x="0" y="8164"/>
                </a:lnTo>
                <a:cubicBezTo>
                  <a:pt x="3" y="7011"/>
                  <a:pt x="221" y="5937"/>
                  <a:pt x="654" y="4943"/>
                </a:cubicBezTo>
                <a:cubicBezTo>
                  <a:pt x="1087" y="3949"/>
                  <a:pt x="1719" y="3067"/>
                  <a:pt x="2551" y="2296"/>
                </a:cubicBezTo>
                <a:cubicBezTo>
                  <a:pt x="3327" y="1531"/>
                  <a:pt x="4199" y="957"/>
                  <a:pt x="5166" y="574"/>
                </a:cubicBezTo>
                <a:cubicBezTo>
                  <a:pt x="6133" y="191"/>
                  <a:pt x="7132" y="0"/>
                  <a:pt x="8164" y="0"/>
                </a:cubicBezTo>
                <a:close/>
              </a:path>
            </a:pathLst>
          </a:custGeom>
          <a:gradFill flip="none" rotWithShape="1">
            <a:gsLst>
              <a:gs pos="0">
                <a:schemeClr val="accent1"/>
              </a:gs>
              <a:gs pos="100000">
                <a:schemeClr val="accent2">
                  <a:alpha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Roboto" panose="02000000000000000000" pitchFamily="2" charset="0"/>
            </a:endParaRPr>
          </a:p>
        </p:txBody>
      </p:sp>
      <p:sp>
        <p:nvSpPr>
          <p:cNvPr id="39" name="Rectangle: Single Corner Snipped 38">
            <a:extLst>
              <a:ext uri="{FF2B5EF4-FFF2-40B4-BE49-F238E27FC236}">
                <a16:creationId xmlns:a16="http://schemas.microsoft.com/office/drawing/2014/main" id="{6D568780-D6FC-422F-B5D0-21B75330B1C4}"/>
              </a:ext>
            </a:extLst>
          </p:cNvPr>
          <p:cNvSpPr/>
          <p:nvPr/>
        </p:nvSpPr>
        <p:spPr>
          <a:xfrm>
            <a:off x="13446892" y="1719640"/>
            <a:ext cx="10734943" cy="11918896"/>
          </a:xfrm>
          <a:prstGeom prst="snip1Rect">
            <a:avLst>
              <a:gd name="adj" fmla="val 26346"/>
            </a:avLst>
          </a:prstGeom>
          <a:noFill/>
          <a:ln w="31750">
            <a:gradFill flip="none" rotWithShape="1">
              <a:gsLst>
                <a:gs pos="0">
                  <a:schemeClr val="accent1">
                    <a:alpha val="47000"/>
                  </a:schemeClr>
                </a:gs>
                <a:gs pos="100000">
                  <a:schemeClr val="accent2">
                    <a:alpha val="25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40" name="Right Triangle 39">
            <a:extLst>
              <a:ext uri="{FF2B5EF4-FFF2-40B4-BE49-F238E27FC236}">
                <a16:creationId xmlns:a16="http://schemas.microsoft.com/office/drawing/2014/main" id="{B5302E84-3AB6-49D6-BEB8-43630C08A0B7}"/>
              </a:ext>
            </a:extLst>
          </p:cNvPr>
          <p:cNvSpPr/>
          <p:nvPr/>
        </p:nvSpPr>
        <p:spPr>
          <a:xfrm rot="10800000">
            <a:off x="21757958" y="1717336"/>
            <a:ext cx="2423876" cy="2289352"/>
          </a:xfrm>
          <a:prstGeom prst="rtTriangle">
            <a:avLst/>
          </a:prstGeom>
          <a:gradFill flip="none" rotWithShape="1">
            <a:gsLst>
              <a:gs pos="0">
                <a:schemeClr val="accent1"/>
              </a:gs>
              <a:gs pos="100000">
                <a:schemeClr val="accent2">
                  <a:alpha val="22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lumMod val="25000"/>
                </a:schemeClr>
              </a:solidFill>
              <a:latin typeface="Roboto" panose="02000000000000000000" pitchFamily="2" charset="0"/>
            </a:endParaRPr>
          </a:p>
        </p:txBody>
      </p:sp>
      <p:pic>
        <p:nvPicPr>
          <p:cNvPr id="9" name="Picture Placeholder 8" descr="Chart, radar chart&#10;&#10;Description automatically generated">
            <a:extLst>
              <a:ext uri="{FF2B5EF4-FFF2-40B4-BE49-F238E27FC236}">
                <a16:creationId xmlns:a16="http://schemas.microsoft.com/office/drawing/2014/main" id="{A39CC354-1519-AE82-D7A3-B8D3D08F1746}"/>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53195" t="-460" r="4" b="460"/>
          <a:stretch/>
        </p:blipFill>
        <p:spPr>
          <a:xfrm>
            <a:off x="18776639" y="5375295"/>
            <a:ext cx="5405195" cy="8007477"/>
          </a:xfrm>
        </p:spPr>
      </p:pic>
      <p:pic>
        <p:nvPicPr>
          <p:cNvPr id="15" name="Picture 14" descr="Chart, radar chart&#10;&#10;Description automatically generated">
            <a:extLst>
              <a:ext uri="{FF2B5EF4-FFF2-40B4-BE49-F238E27FC236}">
                <a16:creationId xmlns:a16="http://schemas.microsoft.com/office/drawing/2014/main" id="{EE04045E-3B1F-75AE-C954-FDC1ACA7A65A}"/>
              </a:ext>
            </a:extLst>
          </p:cNvPr>
          <p:cNvPicPr>
            <a:picLocks noChangeAspect="1"/>
          </p:cNvPicPr>
          <p:nvPr/>
        </p:nvPicPr>
        <p:blipFill rotWithShape="1">
          <a:blip r:embed="rId2">
            <a:extLst>
              <a:ext uri="{28A0092B-C50C-407E-A947-70E740481C1C}">
                <a14:useLocalDpi xmlns:a14="http://schemas.microsoft.com/office/drawing/2010/main" val="0"/>
              </a:ext>
            </a:extLst>
          </a:blip>
          <a:srcRect r="52916"/>
          <a:stretch/>
        </p:blipFill>
        <p:spPr>
          <a:xfrm>
            <a:off x="13655249" y="1964471"/>
            <a:ext cx="5437836" cy="8007477"/>
          </a:xfrm>
          <a:prstGeom prst="rect">
            <a:avLst/>
          </a:prstGeom>
        </p:spPr>
      </p:pic>
    </p:spTree>
    <p:extLst>
      <p:ext uri="{BB962C8B-B14F-4D97-AF65-F5344CB8AC3E}">
        <p14:creationId xmlns:p14="http://schemas.microsoft.com/office/powerpoint/2010/main" val="262330679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B16177F-ED60-4C77-B092-368FA6DA2560}"/>
              </a:ext>
            </a:extLst>
          </p:cNvPr>
          <p:cNvSpPr txBox="1"/>
          <p:nvPr/>
        </p:nvSpPr>
        <p:spPr>
          <a:xfrm>
            <a:off x="22781987" y="13151940"/>
            <a:ext cx="863600" cy="461665"/>
          </a:xfrm>
          <a:prstGeom prst="rect">
            <a:avLst/>
          </a:prstGeom>
          <a:noFill/>
        </p:spPr>
        <p:txBody>
          <a:bodyPr wrap="square" rtlCol="0">
            <a:spAutoFit/>
          </a:bodyPr>
          <a:lstStyle/>
          <a:p>
            <a:pPr algn="ctr"/>
            <a:fld id="{A4D02260-FD53-4FD9-86B3-94B58958DA45}" type="slidenum">
              <a:rPr lang="en-US" sz="2400" spc="300" smtClean="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rPr>
              <a:pPr algn="ctr"/>
              <a:t>15</a:t>
            </a:fld>
            <a:endParaRPr lang="en-US" sz="2400" spc="30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endParaRPr>
          </a:p>
        </p:txBody>
      </p:sp>
      <p:sp>
        <p:nvSpPr>
          <p:cNvPr id="4" name="Graphic 4">
            <a:extLst>
              <a:ext uri="{FF2B5EF4-FFF2-40B4-BE49-F238E27FC236}">
                <a16:creationId xmlns:a16="http://schemas.microsoft.com/office/drawing/2014/main" id="{720A1D9E-11AD-47D5-BF69-F87CB2CDF3DC}"/>
              </a:ext>
            </a:extLst>
          </p:cNvPr>
          <p:cNvSpPr/>
          <p:nvPr/>
        </p:nvSpPr>
        <p:spPr>
          <a:xfrm>
            <a:off x="22977024" y="13670280"/>
            <a:ext cx="473526" cy="45719"/>
          </a:xfrm>
          <a:custGeom>
            <a:avLst/>
            <a:gdLst>
              <a:gd name="connsiteX0" fmla="*/ 0 w 4381500"/>
              <a:gd name="connsiteY0" fmla="*/ 348638 h 348638"/>
              <a:gd name="connsiteX1" fmla="*/ 4381500 w 4381500"/>
              <a:gd name="connsiteY1" fmla="*/ 348638 h 348638"/>
              <a:gd name="connsiteX2" fmla="*/ 4381500 w 4381500"/>
              <a:gd name="connsiteY2" fmla="*/ 348638 h 348638"/>
              <a:gd name="connsiteX3" fmla="*/ 0 w 4381500"/>
              <a:gd name="connsiteY3" fmla="*/ 348638 h 348638"/>
              <a:gd name="connsiteX4" fmla="*/ 0 w 4381500"/>
              <a:gd name="connsiteY4" fmla="*/ 348638 h 348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1500" h="348638">
                <a:moveTo>
                  <a:pt x="0" y="348638"/>
                </a:moveTo>
                <a:lnTo>
                  <a:pt x="4381500" y="348638"/>
                </a:lnTo>
                <a:lnTo>
                  <a:pt x="4381500" y="348638"/>
                </a:lnTo>
                <a:cubicBezTo>
                  <a:pt x="4260533" y="-108562"/>
                  <a:pt x="114300" y="-123802"/>
                  <a:pt x="0" y="348638"/>
                </a:cubicBezTo>
                <a:lnTo>
                  <a:pt x="0" y="348638"/>
                </a:lnTo>
                <a:close/>
              </a:path>
            </a:pathLst>
          </a:custGeom>
          <a:gradFill flip="none" rotWithShape="1">
            <a:gsLst>
              <a:gs pos="85000">
                <a:schemeClr val="accent1"/>
              </a:gs>
              <a:gs pos="0">
                <a:schemeClr val="accent2"/>
              </a:gs>
            </a:gsLst>
            <a:lin ang="5400000" scaled="1"/>
            <a:tileRect/>
          </a:gradFill>
          <a:ln w="9525" cap="flat">
            <a:noFill/>
            <a:prstDash val="solid"/>
            <a:miter/>
          </a:ln>
        </p:spPr>
        <p:txBody>
          <a:bodyPr rtlCol="0" anchor="ctr"/>
          <a:lstStyle/>
          <a:p>
            <a:endParaRPr lang="en-US">
              <a:latin typeface="Roboto" panose="02000000000000000000" pitchFamily="2" charset="0"/>
            </a:endParaRPr>
          </a:p>
        </p:txBody>
      </p:sp>
      <p:sp>
        <p:nvSpPr>
          <p:cNvPr id="79" name="TextBox 78">
            <a:extLst>
              <a:ext uri="{FF2B5EF4-FFF2-40B4-BE49-F238E27FC236}">
                <a16:creationId xmlns:a16="http://schemas.microsoft.com/office/drawing/2014/main" id="{B5A54BD4-E58A-4885-AAD1-DD7696E21C62}"/>
              </a:ext>
            </a:extLst>
          </p:cNvPr>
          <p:cNvSpPr txBox="1"/>
          <p:nvPr/>
        </p:nvSpPr>
        <p:spPr>
          <a:xfrm>
            <a:off x="7079631" y="1333831"/>
            <a:ext cx="11017500" cy="1107996"/>
          </a:xfrm>
          <a:prstGeom prst="rect">
            <a:avLst/>
          </a:prstGeom>
          <a:noFill/>
        </p:spPr>
        <p:txBody>
          <a:bodyPr wrap="square" rtlCol="0" anchor="b">
            <a:spAutoFit/>
          </a:bodyPr>
          <a:lstStyle>
            <a:defPPr>
              <a:defRPr lang="en-US"/>
            </a:defPPr>
            <a:lvl1pPr algn="ctr">
              <a:defRPr sz="6600" spc="250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defRPr>
            </a:lvl1pPr>
          </a:lstStyle>
          <a:p>
            <a:r>
              <a:rPr lang="en-US" dirty="0"/>
              <a:t>PRICES OF UAVs</a:t>
            </a:r>
          </a:p>
        </p:txBody>
      </p:sp>
      <p:cxnSp>
        <p:nvCxnSpPr>
          <p:cNvPr id="80" name="Straight Connector 79">
            <a:extLst>
              <a:ext uri="{FF2B5EF4-FFF2-40B4-BE49-F238E27FC236}">
                <a16:creationId xmlns:a16="http://schemas.microsoft.com/office/drawing/2014/main" id="{4EB4A664-11E9-4BA7-9F84-22C783623069}"/>
              </a:ext>
            </a:extLst>
          </p:cNvPr>
          <p:cNvCxnSpPr>
            <a:cxnSpLocks/>
          </p:cNvCxnSpPr>
          <p:nvPr/>
        </p:nvCxnSpPr>
        <p:spPr>
          <a:xfrm>
            <a:off x="10120765" y="2620571"/>
            <a:ext cx="4142470" cy="0"/>
          </a:xfrm>
          <a:prstGeom prst="line">
            <a:avLst/>
          </a:prstGeom>
          <a:noFill/>
          <a:ln w="25400">
            <a:gradFill flip="none" rotWithShape="1">
              <a:gsLst>
                <a:gs pos="50000">
                  <a:schemeClr val="accent1"/>
                </a:gs>
                <a:gs pos="0">
                  <a:schemeClr val="accent2">
                    <a:alpha val="0"/>
                  </a:schemeClr>
                </a:gs>
                <a:gs pos="100000">
                  <a:schemeClr val="accent2">
                    <a:alpha val="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cxnSp>
      <p:sp>
        <p:nvSpPr>
          <p:cNvPr id="31" name="Rectangle: Single Corner Snipped 30">
            <a:extLst>
              <a:ext uri="{FF2B5EF4-FFF2-40B4-BE49-F238E27FC236}">
                <a16:creationId xmlns:a16="http://schemas.microsoft.com/office/drawing/2014/main" id="{CFEF57EA-988D-423A-B359-91D771F6B709}"/>
              </a:ext>
            </a:extLst>
          </p:cNvPr>
          <p:cNvSpPr/>
          <p:nvPr/>
        </p:nvSpPr>
        <p:spPr>
          <a:xfrm flipH="1">
            <a:off x="9164562" y="3792051"/>
            <a:ext cx="6054876" cy="8590118"/>
          </a:xfrm>
          <a:prstGeom prst="snip1Rect">
            <a:avLst>
              <a:gd name="adj" fmla="val 0"/>
            </a:avLst>
          </a:prstGeom>
          <a:noFill/>
          <a:ln w="31750">
            <a:gradFill flip="none" rotWithShape="1">
              <a:gsLst>
                <a:gs pos="0">
                  <a:schemeClr val="accent1">
                    <a:alpha val="47000"/>
                  </a:schemeClr>
                </a:gs>
                <a:gs pos="100000">
                  <a:schemeClr val="accent2">
                    <a:alpha val="25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32" name="Rectangle: Single Corner Snipped 31">
            <a:extLst>
              <a:ext uri="{FF2B5EF4-FFF2-40B4-BE49-F238E27FC236}">
                <a16:creationId xmlns:a16="http://schemas.microsoft.com/office/drawing/2014/main" id="{8081D4AC-21A0-4E83-9C2B-7471339B37CD}"/>
              </a:ext>
            </a:extLst>
          </p:cNvPr>
          <p:cNvSpPr/>
          <p:nvPr/>
        </p:nvSpPr>
        <p:spPr>
          <a:xfrm flipH="1">
            <a:off x="3032993" y="4350308"/>
            <a:ext cx="5267885" cy="7473604"/>
          </a:xfrm>
          <a:prstGeom prst="snip1Rect">
            <a:avLst>
              <a:gd name="adj" fmla="val 0"/>
            </a:avLst>
          </a:prstGeom>
          <a:noFill/>
          <a:ln w="31750">
            <a:gradFill flip="none" rotWithShape="1">
              <a:gsLst>
                <a:gs pos="0">
                  <a:schemeClr val="accent1">
                    <a:alpha val="47000"/>
                  </a:schemeClr>
                </a:gs>
                <a:gs pos="100000">
                  <a:schemeClr val="accent2">
                    <a:alpha val="25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33" name="Rectangle: Single Corner Snipped 32">
            <a:extLst>
              <a:ext uri="{FF2B5EF4-FFF2-40B4-BE49-F238E27FC236}">
                <a16:creationId xmlns:a16="http://schemas.microsoft.com/office/drawing/2014/main" id="{E6104F8B-AB7C-4CC1-8644-DCAA631D4563}"/>
              </a:ext>
            </a:extLst>
          </p:cNvPr>
          <p:cNvSpPr/>
          <p:nvPr/>
        </p:nvSpPr>
        <p:spPr>
          <a:xfrm flipH="1">
            <a:off x="16083119" y="4350308"/>
            <a:ext cx="5267885" cy="7473604"/>
          </a:xfrm>
          <a:prstGeom prst="snip1Rect">
            <a:avLst>
              <a:gd name="adj" fmla="val 0"/>
            </a:avLst>
          </a:prstGeom>
          <a:noFill/>
          <a:ln w="31750">
            <a:gradFill flip="none" rotWithShape="1">
              <a:gsLst>
                <a:gs pos="0">
                  <a:schemeClr val="accent1">
                    <a:alpha val="47000"/>
                  </a:schemeClr>
                </a:gs>
                <a:gs pos="100000">
                  <a:schemeClr val="accent2">
                    <a:alpha val="25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34" name="Rectangle 33">
            <a:extLst>
              <a:ext uri="{FF2B5EF4-FFF2-40B4-BE49-F238E27FC236}">
                <a16:creationId xmlns:a16="http://schemas.microsoft.com/office/drawing/2014/main" id="{36AC4987-3E50-4AAB-9E22-15DA549B96D8}"/>
              </a:ext>
            </a:extLst>
          </p:cNvPr>
          <p:cNvSpPr/>
          <p:nvPr/>
        </p:nvSpPr>
        <p:spPr>
          <a:xfrm>
            <a:off x="1978732" y="5019187"/>
            <a:ext cx="6187264" cy="923330"/>
          </a:xfrm>
          <a:prstGeom prst="rect">
            <a:avLst/>
          </a:prstGeom>
          <a:noFill/>
        </p:spPr>
        <p:txBody>
          <a:bodyPr wrap="square" rtlCol="0" anchor="b">
            <a:spAutoFit/>
          </a:bodyPr>
          <a:lstStyle/>
          <a:p>
            <a:pPr algn="r"/>
            <a:r>
              <a:rPr lang="en-MY" sz="5400" spc="600" dirty="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rPr>
              <a:t>$300 to $500</a:t>
            </a:r>
            <a:endParaRPr lang="tr-TR" sz="5400" spc="600" dirty="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endParaRPr>
          </a:p>
        </p:txBody>
      </p:sp>
      <p:sp>
        <p:nvSpPr>
          <p:cNvPr id="38" name="Rectangle: Rounded Corners 37">
            <a:extLst>
              <a:ext uri="{FF2B5EF4-FFF2-40B4-BE49-F238E27FC236}">
                <a16:creationId xmlns:a16="http://schemas.microsoft.com/office/drawing/2014/main" id="{B3ACEB6E-90AA-452E-ADA6-35F4521500C3}"/>
              </a:ext>
            </a:extLst>
          </p:cNvPr>
          <p:cNvSpPr/>
          <p:nvPr/>
        </p:nvSpPr>
        <p:spPr>
          <a:xfrm>
            <a:off x="4225022" y="10245483"/>
            <a:ext cx="2667651" cy="909398"/>
          </a:xfrm>
          <a:prstGeom prst="roundRect">
            <a:avLst>
              <a:gd name="adj" fmla="val 0"/>
            </a:avLst>
          </a:prstGeom>
          <a:noFill/>
          <a:ln w="31750">
            <a:gradFill flip="none" rotWithShape="1">
              <a:gsLst>
                <a:gs pos="0">
                  <a:schemeClr val="accent1">
                    <a:alpha val="47000"/>
                  </a:schemeClr>
                </a:gs>
                <a:gs pos="100000">
                  <a:schemeClr val="accent2">
                    <a:alpha val="25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2000">
              <a:latin typeface="Roboto" panose="02000000000000000000" pitchFamily="2" charset="0"/>
            </a:endParaRPr>
          </a:p>
        </p:txBody>
      </p:sp>
      <p:sp>
        <p:nvSpPr>
          <p:cNvPr id="39" name="Rectangle 38">
            <a:extLst>
              <a:ext uri="{FF2B5EF4-FFF2-40B4-BE49-F238E27FC236}">
                <a16:creationId xmlns:a16="http://schemas.microsoft.com/office/drawing/2014/main" id="{8E996235-4523-4EEC-9520-FA8FED77F36E}"/>
              </a:ext>
            </a:extLst>
          </p:cNvPr>
          <p:cNvSpPr/>
          <p:nvPr/>
        </p:nvSpPr>
        <p:spPr>
          <a:xfrm>
            <a:off x="4411981" y="10438572"/>
            <a:ext cx="2293734" cy="523220"/>
          </a:xfrm>
          <a:prstGeom prst="rect">
            <a:avLst/>
          </a:prstGeom>
        </p:spPr>
        <p:txBody>
          <a:bodyPr wrap="square">
            <a:spAutoFit/>
          </a:bodyPr>
          <a:lstStyle/>
          <a:p>
            <a:pPr algn="ctr"/>
            <a:r>
              <a:rPr lang="en-US" sz="2800" spc="300" dirty="0">
                <a:solidFill>
                  <a:schemeClr val="bg1">
                    <a:lumMod val="75000"/>
                  </a:schemeClr>
                </a:solidFill>
                <a:latin typeface="Roboto Medium" panose="02000000000000000000" pitchFamily="2" charset="0"/>
                <a:ea typeface="Roboto Medium" panose="02000000000000000000" pitchFamily="2" charset="0"/>
              </a:rPr>
              <a:t>Entry-level</a:t>
            </a:r>
            <a:endParaRPr lang="tr-TR" sz="2800" spc="300" dirty="0">
              <a:solidFill>
                <a:schemeClr val="bg1">
                  <a:lumMod val="75000"/>
                </a:schemeClr>
              </a:solidFill>
              <a:latin typeface="Roboto Medium" panose="02000000000000000000" pitchFamily="2" charset="0"/>
              <a:ea typeface="Roboto Medium" panose="02000000000000000000" pitchFamily="2" charset="0"/>
            </a:endParaRPr>
          </a:p>
        </p:txBody>
      </p:sp>
      <p:sp>
        <p:nvSpPr>
          <p:cNvPr id="44" name="Rectangle: Rounded Corners 43">
            <a:extLst>
              <a:ext uri="{FF2B5EF4-FFF2-40B4-BE49-F238E27FC236}">
                <a16:creationId xmlns:a16="http://schemas.microsoft.com/office/drawing/2014/main" id="{66622C4D-2FC1-45F7-B3BB-D4C7DC1CB70D}"/>
              </a:ext>
            </a:extLst>
          </p:cNvPr>
          <p:cNvSpPr/>
          <p:nvPr/>
        </p:nvSpPr>
        <p:spPr>
          <a:xfrm>
            <a:off x="10614582" y="10852801"/>
            <a:ext cx="3225821" cy="741202"/>
          </a:xfrm>
          <a:prstGeom prst="roundRect">
            <a:avLst>
              <a:gd name="adj" fmla="val 0"/>
            </a:avLst>
          </a:prstGeom>
          <a:noFill/>
          <a:ln w="31750">
            <a:gradFill flip="none" rotWithShape="1">
              <a:gsLst>
                <a:gs pos="0">
                  <a:schemeClr val="accent1">
                    <a:alpha val="47000"/>
                  </a:schemeClr>
                </a:gs>
                <a:gs pos="100000">
                  <a:schemeClr val="accent2">
                    <a:alpha val="25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2000">
              <a:latin typeface="Roboto" panose="02000000000000000000" pitchFamily="2" charset="0"/>
            </a:endParaRPr>
          </a:p>
        </p:txBody>
      </p:sp>
      <p:sp>
        <p:nvSpPr>
          <p:cNvPr id="45" name="Rectangle 44">
            <a:extLst>
              <a:ext uri="{FF2B5EF4-FFF2-40B4-BE49-F238E27FC236}">
                <a16:creationId xmlns:a16="http://schemas.microsoft.com/office/drawing/2014/main" id="{D2C4E6D7-58FD-4112-AAEF-39639C2E89C2}"/>
              </a:ext>
            </a:extLst>
          </p:cNvPr>
          <p:cNvSpPr/>
          <p:nvPr/>
        </p:nvSpPr>
        <p:spPr>
          <a:xfrm>
            <a:off x="10574859" y="10961792"/>
            <a:ext cx="3225822" cy="523220"/>
          </a:xfrm>
          <a:prstGeom prst="rect">
            <a:avLst/>
          </a:prstGeom>
        </p:spPr>
        <p:txBody>
          <a:bodyPr wrap="square">
            <a:spAutoFit/>
          </a:bodyPr>
          <a:lstStyle/>
          <a:p>
            <a:pPr algn="ctr"/>
            <a:r>
              <a:rPr lang="en-US" sz="2800" spc="300" dirty="0">
                <a:solidFill>
                  <a:schemeClr val="bg1">
                    <a:lumMod val="75000"/>
                  </a:schemeClr>
                </a:solidFill>
                <a:latin typeface="Roboto Medium" panose="02000000000000000000" pitchFamily="2" charset="0"/>
                <a:ea typeface="Roboto Medium" panose="02000000000000000000" pitchFamily="2" charset="0"/>
              </a:rPr>
              <a:t>Professional</a:t>
            </a:r>
            <a:endParaRPr lang="tr-TR" sz="2800" spc="300" dirty="0">
              <a:solidFill>
                <a:schemeClr val="bg1">
                  <a:lumMod val="75000"/>
                </a:schemeClr>
              </a:solidFill>
              <a:latin typeface="Roboto Medium" panose="02000000000000000000" pitchFamily="2" charset="0"/>
              <a:ea typeface="Roboto Medium" panose="02000000000000000000" pitchFamily="2" charset="0"/>
            </a:endParaRPr>
          </a:p>
        </p:txBody>
      </p:sp>
      <p:sp>
        <p:nvSpPr>
          <p:cNvPr id="54" name="Rectangle: Rounded Corners 53">
            <a:extLst>
              <a:ext uri="{FF2B5EF4-FFF2-40B4-BE49-F238E27FC236}">
                <a16:creationId xmlns:a16="http://schemas.microsoft.com/office/drawing/2014/main" id="{510B9B6B-6175-4224-AE29-D3C4D3B6067A}"/>
              </a:ext>
            </a:extLst>
          </p:cNvPr>
          <p:cNvSpPr/>
          <p:nvPr/>
        </p:nvSpPr>
        <p:spPr>
          <a:xfrm>
            <a:off x="17670780" y="10310537"/>
            <a:ext cx="2301240" cy="716280"/>
          </a:xfrm>
          <a:prstGeom prst="roundRect">
            <a:avLst>
              <a:gd name="adj" fmla="val 0"/>
            </a:avLst>
          </a:prstGeom>
          <a:noFill/>
          <a:ln w="31750">
            <a:gradFill flip="none" rotWithShape="1">
              <a:gsLst>
                <a:gs pos="0">
                  <a:schemeClr val="accent1">
                    <a:alpha val="47000"/>
                  </a:schemeClr>
                </a:gs>
                <a:gs pos="100000">
                  <a:schemeClr val="accent2">
                    <a:alpha val="25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2000">
              <a:latin typeface="Roboto" panose="02000000000000000000" pitchFamily="2" charset="0"/>
            </a:endParaRPr>
          </a:p>
        </p:txBody>
      </p:sp>
      <p:sp>
        <p:nvSpPr>
          <p:cNvPr id="55" name="Rectangle 54">
            <a:extLst>
              <a:ext uri="{FF2B5EF4-FFF2-40B4-BE49-F238E27FC236}">
                <a16:creationId xmlns:a16="http://schemas.microsoft.com/office/drawing/2014/main" id="{D84F1E2A-B109-43FF-B42F-7DB0D8187770}"/>
              </a:ext>
            </a:extLst>
          </p:cNvPr>
          <p:cNvSpPr/>
          <p:nvPr/>
        </p:nvSpPr>
        <p:spPr>
          <a:xfrm>
            <a:off x="17670781" y="10438572"/>
            <a:ext cx="2293734" cy="523220"/>
          </a:xfrm>
          <a:prstGeom prst="rect">
            <a:avLst/>
          </a:prstGeom>
        </p:spPr>
        <p:txBody>
          <a:bodyPr wrap="square">
            <a:spAutoFit/>
          </a:bodyPr>
          <a:lstStyle/>
          <a:p>
            <a:pPr algn="ctr"/>
            <a:r>
              <a:rPr lang="en-US" sz="2800" spc="300" dirty="0">
                <a:solidFill>
                  <a:schemeClr val="bg1">
                    <a:lumMod val="75000"/>
                  </a:schemeClr>
                </a:solidFill>
                <a:latin typeface="Roboto Medium" panose="02000000000000000000" pitchFamily="2" charset="0"/>
                <a:ea typeface="Roboto Medium" panose="02000000000000000000" pitchFamily="2" charset="0"/>
              </a:rPr>
              <a:t>Mid-level</a:t>
            </a:r>
            <a:endParaRPr lang="tr-TR" sz="2800" spc="300" dirty="0">
              <a:solidFill>
                <a:schemeClr val="bg1">
                  <a:lumMod val="75000"/>
                </a:schemeClr>
              </a:solidFill>
              <a:latin typeface="Roboto Medium" panose="02000000000000000000" pitchFamily="2" charset="0"/>
              <a:ea typeface="Roboto Medium" panose="02000000000000000000" pitchFamily="2" charset="0"/>
            </a:endParaRPr>
          </a:p>
        </p:txBody>
      </p:sp>
      <p:sp>
        <p:nvSpPr>
          <p:cNvPr id="67" name="Rectangle 66">
            <a:extLst>
              <a:ext uri="{FF2B5EF4-FFF2-40B4-BE49-F238E27FC236}">
                <a16:creationId xmlns:a16="http://schemas.microsoft.com/office/drawing/2014/main" id="{6A83C070-EB56-44B1-B1F0-1D373814BFEB}"/>
              </a:ext>
            </a:extLst>
          </p:cNvPr>
          <p:cNvSpPr/>
          <p:nvPr/>
        </p:nvSpPr>
        <p:spPr>
          <a:xfrm>
            <a:off x="3330350" y="6500726"/>
            <a:ext cx="4478336" cy="3170099"/>
          </a:xfrm>
          <a:prstGeom prst="rect">
            <a:avLst/>
          </a:prstGeom>
        </p:spPr>
        <p:txBody>
          <a:bodyPr wrap="square">
            <a:spAutoFit/>
          </a:bodyPr>
          <a:lstStyle/>
          <a:p>
            <a:pPr algn="ctr"/>
            <a:r>
              <a:rPr lang="en-US" sz="4000" b="0" i="0" dirty="0">
                <a:solidFill>
                  <a:srgbClr val="E8EAED"/>
                </a:solidFill>
                <a:effectLst/>
                <a:latin typeface="Google Sans"/>
              </a:rPr>
              <a:t>Beginner entry-level camera drones, that can me used commercially and for education.</a:t>
            </a:r>
            <a:endParaRPr lang="tr-TR" sz="4000" spc="300" dirty="0">
              <a:solidFill>
                <a:schemeClr val="bg1">
                  <a:lumMod val="75000"/>
                </a:schemeClr>
              </a:solidFill>
              <a:latin typeface="Roboto" panose="02000000000000000000" pitchFamily="2" charset="0"/>
              <a:ea typeface="Roboto" panose="02000000000000000000" pitchFamily="2" charset="0"/>
            </a:endParaRPr>
          </a:p>
        </p:txBody>
      </p:sp>
      <p:sp>
        <p:nvSpPr>
          <p:cNvPr id="2" name="Rectangle 1">
            <a:extLst>
              <a:ext uri="{FF2B5EF4-FFF2-40B4-BE49-F238E27FC236}">
                <a16:creationId xmlns:a16="http://schemas.microsoft.com/office/drawing/2014/main" id="{350BFE4B-F104-3DCF-64A4-827FFA7BD75B}"/>
              </a:ext>
            </a:extLst>
          </p:cNvPr>
          <p:cNvSpPr/>
          <p:nvPr/>
        </p:nvSpPr>
        <p:spPr>
          <a:xfrm>
            <a:off x="8582000" y="4350308"/>
            <a:ext cx="6187264" cy="923330"/>
          </a:xfrm>
          <a:prstGeom prst="rect">
            <a:avLst/>
          </a:prstGeom>
          <a:noFill/>
        </p:spPr>
        <p:txBody>
          <a:bodyPr wrap="square" rtlCol="0" anchor="b">
            <a:spAutoFit/>
          </a:bodyPr>
          <a:lstStyle/>
          <a:p>
            <a:pPr algn="r"/>
            <a:r>
              <a:rPr lang="en-MY" sz="5400" spc="600" dirty="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rPr>
              <a:t>above $3000</a:t>
            </a:r>
            <a:endParaRPr lang="tr-TR" sz="5400" spc="600" dirty="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endParaRPr>
          </a:p>
        </p:txBody>
      </p:sp>
      <p:sp>
        <p:nvSpPr>
          <p:cNvPr id="6" name="Rectangle 5">
            <a:extLst>
              <a:ext uri="{FF2B5EF4-FFF2-40B4-BE49-F238E27FC236}">
                <a16:creationId xmlns:a16="http://schemas.microsoft.com/office/drawing/2014/main" id="{CC222335-FE3A-C1F4-8BDF-A8A6C5E13000}"/>
              </a:ext>
            </a:extLst>
          </p:cNvPr>
          <p:cNvSpPr/>
          <p:nvPr/>
        </p:nvSpPr>
        <p:spPr>
          <a:xfrm>
            <a:off x="9559257" y="5902559"/>
            <a:ext cx="5336469" cy="4401205"/>
          </a:xfrm>
          <a:prstGeom prst="rect">
            <a:avLst/>
          </a:prstGeom>
        </p:spPr>
        <p:txBody>
          <a:bodyPr wrap="square">
            <a:spAutoFit/>
          </a:bodyPr>
          <a:lstStyle/>
          <a:p>
            <a:pPr algn="ctr"/>
            <a:r>
              <a:rPr lang="en-US" sz="4000" spc="300" dirty="0">
                <a:solidFill>
                  <a:srgbClr val="E8EAED"/>
                </a:solidFill>
                <a:latin typeface="Google Sans"/>
                <a:ea typeface="Roboto" panose="02000000000000000000" pitchFamily="2" charset="0"/>
              </a:rPr>
              <a:t>High-end professional drones that are used in more particular applications such as research and military purpose</a:t>
            </a:r>
            <a:endParaRPr lang="tr-TR" sz="4000" spc="300" dirty="0">
              <a:solidFill>
                <a:schemeClr val="bg1">
                  <a:lumMod val="75000"/>
                </a:schemeClr>
              </a:solidFill>
              <a:latin typeface="Roboto" panose="02000000000000000000" pitchFamily="2" charset="0"/>
              <a:ea typeface="Roboto" panose="02000000000000000000" pitchFamily="2" charset="0"/>
            </a:endParaRPr>
          </a:p>
        </p:txBody>
      </p:sp>
      <p:sp>
        <p:nvSpPr>
          <p:cNvPr id="7" name="Rectangle 6">
            <a:extLst>
              <a:ext uri="{FF2B5EF4-FFF2-40B4-BE49-F238E27FC236}">
                <a16:creationId xmlns:a16="http://schemas.microsoft.com/office/drawing/2014/main" id="{25B8BE2E-214F-604E-E8F7-350EE6AA4574}"/>
              </a:ext>
            </a:extLst>
          </p:cNvPr>
          <p:cNvSpPr/>
          <p:nvPr/>
        </p:nvSpPr>
        <p:spPr>
          <a:xfrm>
            <a:off x="15050386" y="4904306"/>
            <a:ext cx="6187264" cy="830997"/>
          </a:xfrm>
          <a:prstGeom prst="rect">
            <a:avLst/>
          </a:prstGeom>
          <a:noFill/>
        </p:spPr>
        <p:txBody>
          <a:bodyPr wrap="square" rtlCol="0" anchor="b">
            <a:spAutoFit/>
          </a:bodyPr>
          <a:lstStyle/>
          <a:p>
            <a:pPr algn="r"/>
            <a:r>
              <a:rPr lang="en-MY" sz="4800" spc="600" dirty="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rPr>
              <a:t>$600 to $1000</a:t>
            </a:r>
            <a:endParaRPr lang="tr-TR" sz="4800" spc="600" dirty="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endParaRPr>
          </a:p>
        </p:txBody>
      </p:sp>
      <p:sp>
        <p:nvSpPr>
          <p:cNvPr id="8" name="Rectangle 7">
            <a:extLst>
              <a:ext uri="{FF2B5EF4-FFF2-40B4-BE49-F238E27FC236}">
                <a16:creationId xmlns:a16="http://schemas.microsoft.com/office/drawing/2014/main" id="{A08C5EED-1EE2-75D4-F31E-737693FFD5D0}"/>
              </a:ext>
            </a:extLst>
          </p:cNvPr>
          <p:cNvSpPr/>
          <p:nvPr/>
        </p:nvSpPr>
        <p:spPr>
          <a:xfrm>
            <a:off x="16083119" y="6015397"/>
            <a:ext cx="5336469" cy="3785652"/>
          </a:xfrm>
          <a:prstGeom prst="rect">
            <a:avLst/>
          </a:prstGeom>
        </p:spPr>
        <p:txBody>
          <a:bodyPr wrap="square">
            <a:spAutoFit/>
          </a:bodyPr>
          <a:lstStyle/>
          <a:p>
            <a:pPr algn="ctr"/>
            <a:r>
              <a:rPr lang="en-US" sz="4000" spc="300" dirty="0">
                <a:solidFill>
                  <a:srgbClr val="E8EAED"/>
                </a:solidFill>
                <a:latin typeface="Google Sans"/>
                <a:ea typeface="Roboto" panose="02000000000000000000" pitchFamily="2" charset="0"/>
              </a:rPr>
              <a:t>Mid-level consumer drones, can be used for professional work such as surveillance and mapping</a:t>
            </a:r>
            <a:endParaRPr lang="tr-TR" sz="4000" spc="300" dirty="0">
              <a:solidFill>
                <a:schemeClr val="bg1">
                  <a:lumMod val="75000"/>
                </a:schemeClr>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41753326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340" name="TextBox 339">
            <a:extLst>
              <a:ext uri="{FF2B5EF4-FFF2-40B4-BE49-F238E27FC236}">
                <a16:creationId xmlns:a16="http://schemas.microsoft.com/office/drawing/2014/main" id="{84F2DAF4-1688-474F-808D-927A7EEC0D93}"/>
              </a:ext>
            </a:extLst>
          </p:cNvPr>
          <p:cNvSpPr txBox="1"/>
          <p:nvPr/>
        </p:nvSpPr>
        <p:spPr>
          <a:xfrm>
            <a:off x="1224642" y="785323"/>
            <a:ext cx="10136423" cy="1107996"/>
          </a:xfrm>
          <a:prstGeom prst="rect">
            <a:avLst/>
          </a:prstGeom>
          <a:noFill/>
        </p:spPr>
        <p:txBody>
          <a:bodyPr wrap="square" rtlCol="0" anchor="b">
            <a:spAutoFit/>
          </a:bodyPr>
          <a:lstStyle>
            <a:defPPr>
              <a:defRPr lang="en-US"/>
            </a:defPPr>
            <a:lvl1pPr>
              <a:defRPr sz="6600" spc="250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defRPr>
            </a:lvl1pPr>
          </a:lstStyle>
          <a:p>
            <a:r>
              <a:rPr lang="en-US" dirty="0"/>
              <a:t>Future of UAVs</a:t>
            </a:r>
          </a:p>
        </p:txBody>
      </p:sp>
      <p:cxnSp>
        <p:nvCxnSpPr>
          <p:cNvPr id="375" name="Straight Connector 374">
            <a:extLst>
              <a:ext uri="{FF2B5EF4-FFF2-40B4-BE49-F238E27FC236}">
                <a16:creationId xmlns:a16="http://schemas.microsoft.com/office/drawing/2014/main" id="{0066A28F-9E65-4D8B-8699-E93B6F35416C}"/>
              </a:ext>
            </a:extLst>
          </p:cNvPr>
          <p:cNvCxnSpPr>
            <a:cxnSpLocks/>
          </p:cNvCxnSpPr>
          <p:nvPr/>
        </p:nvCxnSpPr>
        <p:spPr>
          <a:xfrm>
            <a:off x="971096" y="1778006"/>
            <a:ext cx="253546" cy="295962"/>
          </a:xfrm>
          <a:prstGeom prst="lin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cxnSp>
      <p:cxnSp>
        <p:nvCxnSpPr>
          <p:cNvPr id="377" name="Straight Connector 376">
            <a:extLst>
              <a:ext uri="{FF2B5EF4-FFF2-40B4-BE49-F238E27FC236}">
                <a16:creationId xmlns:a16="http://schemas.microsoft.com/office/drawing/2014/main" id="{5DEDBA18-D719-451E-B2A8-0A9A90969E85}"/>
              </a:ext>
            </a:extLst>
          </p:cNvPr>
          <p:cNvCxnSpPr>
            <a:cxnSpLocks/>
          </p:cNvCxnSpPr>
          <p:nvPr/>
        </p:nvCxnSpPr>
        <p:spPr>
          <a:xfrm>
            <a:off x="1215117" y="2072063"/>
            <a:ext cx="6148623" cy="0"/>
          </a:xfrm>
          <a:prstGeom prst="line">
            <a:avLst/>
          </a:prstGeom>
          <a:noFill/>
          <a:ln w="25400">
            <a:gradFill flip="none" rotWithShape="1">
              <a:gsLst>
                <a:gs pos="0">
                  <a:schemeClr val="accent1"/>
                </a:gs>
                <a:gs pos="100000">
                  <a:schemeClr val="accent2">
                    <a:alpha val="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cxnSp>
      <p:grpSp>
        <p:nvGrpSpPr>
          <p:cNvPr id="8" name="Group 7">
            <a:extLst>
              <a:ext uri="{FF2B5EF4-FFF2-40B4-BE49-F238E27FC236}">
                <a16:creationId xmlns:a16="http://schemas.microsoft.com/office/drawing/2014/main" id="{F5B5C1C0-7907-4FD4-BCAA-2BF47C005496}"/>
              </a:ext>
            </a:extLst>
          </p:cNvPr>
          <p:cNvGrpSpPr/>
          <p:nvPr/>
        </p:nvGrpSpPr>
        <p:grpSpPr>
          <a:xfrm>
            <a:off x="650190" y="2780949"/>
            <a:ext cx="1582058" cy="1835189"/>
            <a:chOff x="12806369" y="3147035"/>
            <a:chExt cx="1582058" cy="1835189"/>
          </a:xfrm>
        </p:grpSpPr>
        <p:sp>
          <p:nvSpPr>
            <p:cNvPr id="370" name="Hexagon 369">
              <a:extLst>
                <a:ext uri="{FF2B5EF4-FFF2-40B4-BE49-F238E27FC236}">
                  <a16:creationId xmlns:a16="http://schemas.microsoft.com/office/drawing/2014/main" id="{A82EB233-7C0B-4934-84B4-1B7E3B8EABAD}"/>
                </a:ext>
              </a:extLst>
            </p:cNvPr>
            <p:cNvSpPr/>
            <p:nvPr/>
          </p:nvSpPr>
          <p:spPr>
            <a:xfrm rot="5400000">
              <a:off x="12880283" y="3446428"/>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371" name="Hexagon 370">
              <a:extLst>
                <a:ext uri="{FF2B5EF4-FFF2-40B4-BE49-F238E27FC236}">
                  <a16:creationId xmlns:a16="http://schemas.microsoft.com/office/drawing/2014/main" id="{2684F00A-6D56-4D39-8344-FBE4EBD79661}"/>
                </a:ext>
              </a:extLst>
            </p:cNvPr>
            <p:cNvSpPr/>
            <p:nvPr/>
          </p:nvSpPr>
          <p:spPr>
            <a:xfrm rot="5400000">
              <a:off x="12679803" y="3273601"/>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2" name="TextBox 1">
            <a:extLst>
              <a:ext uri="{FF2B5EF4-FFF2-40B4-BE49-F238E27FC236}">
                <a16:creationId xmlns:a16="http://schemas.microsoft.com/office/drawing/2014/main" id="{5DD1BD14-6632-4F3D-9807-75D568A3F1A2}"/>
              </a:ext>
            </a:extLst>
          </p:cNvPr>
          <p:cNvSpPr txBox="1"/>
          <p:nvPr/>
        </p:nvSpPr>
        <p:spPr>
          <a:xfrm>
            <a:off x="2952514" y="2645235"/>
            <a:ext cx="8442857" cy="10325904"/>
          </a:xfrm>
          <a:prstGeom prst="rect">
            <a:avLst/>
          </a:prstGeom>
          <a:noFill/>
        </p:spPr>
        <p:txBody>
          <a:bodyPr wrap="square">
            <a:spAutoFit/>
          </a:bodyPr>
          <a:lstStyle/>
          <a:p>
            <a:pPr algn="just">
              <a:lnSpc>
                <a:spcPct val="200000"/>
              </a:lnSpc>
            </a:pPr>
            <a:r>
              <a:rPr lang="en-US" sz="2400" b="0" i="0" spc="300" dirty="0">
                <a:solidFill>
                  <a:schemeClr val="bg1">
                    <a:lumMod val="75000"/>
                  </a:schemeClr>
                </a:solidFill>
                <a:effectLst/>
                <a:latin typeface="Roboto" panose="02000000000000000000" pitchFamily="2" charset="0"/>
                <a:ea typeface="Roboto" panose="02000000000000000000" pitchFamily="2" charset="0"/>
              </a:rPr>
              <a:t>The future of UAVs looks bright, as advancements in technology continue to improve their capabilities and reduce their costs. There is potential for UAVs to revolutionize industries such as agriculture, transportation, and logistics, as they can provide real-time data and insights that were previously impossible to obtain.</a:t>
            </a:r>
          </a:p>
          <a:p>
            <a:pPr algn="just">
              <a:lnSpc>
                <a:spcPct val="200000"/>
              </a:lnSpc>
            </a:pPr>
            <a:r>
              <a:rPr lang="en-US" sz="2400" b="0" i="0" spc="300" dirty="0">
                <a:solidFill>
                  <a:schemeClr val="bg1">
                    <a:lumMod val="75000"/>
                  </a:schemeClr>
                </a:solidFill>
                <a:effectLst/>
                <a:latin typeface="Roboto" panose="02000000000000000000" pitchFamily="2" charset="0"/>
                <a:ea typeface="Roboto" panose="02000000000000000000" pitchFamily="2" charset="0"/>
              </a:rPr>
              <a:t>As regulations around the use of UAVs become clearer, we can expect to see more widespread adoption of this technology. However, there are also concerns about the impact of UAVs on jobs and the economy, as they may replace human workers in certain industries.</a:t>
            </a:r>
          </a:p>
        </p:txBody>
      </p:sp>
      <p:sp>
        <p:nvSpPr>
          <p:cNvPr id="3" name="TextBox 2">
            <a:extLst>
              <a:ext uri="{FF2B5EF4-FFF2-40B4-BE49-F238E27FC236}">
                <a16:creationId xmlns:a16="http://schemas.microsoft.com/office/drawing/2014/main" id="{5B16177F-ED60-4C77-B092-368FA6DA2560}"/>
              </a:ext>
            </a:extLst>
          </p:cNvPr>
          <p:cNvSpPr txBox="1"/>
          <p:nvPr/>
        </p:nvSpPr>
        <p:spPr>
          <a:xfrm>
            <a:off x="22781987" y="13151940"/>
            <a:ext cx="863600" cy="461665"/>
          </a:xfrm>
          <a:prstGeom prst="rect">
            <a:avLst/>
          </a:prstGeom>
          <a:noFill/>
        </p:spPr>
        <p:txBody>
          <a:bodyPr wrap="square" rtlCol="0">
            <a:spAutoFit/>
          </a:bodyPr>
          <a:lstStyle/>
          <a:p>
            <a:pPr algn="ctr"/>
            <a:fld id="{A4D02260-FD53-4FD9-86B3-94B58958DA45}" type="slidenum">
              <a:rPr lang="en-US" sz="2400" spc="300" smtClean="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rPr>
              <a:pPr algn="ctr"/>
              <a:t>16</a:t>
            </a:fld>
            <a:endParaRPr lang="en-US" sz="2400" spc="30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endParaRPr>
          </a:p>
        </p:txBody>
      </p:sp>
      <p:sp>
        <p:nvSpPr>
          <p:cNvPr id="4" name="Graphic 4">
            <a:extLst>
              <a:ext uri="{FF2B5EF4-FFF2-40B4-BE49-F238E27FC236}">
                <a16:creationId xmlns:a16="http://schemas.microsoft.com/office/drawing/2014/main" id="{720A1D9E-11AD-47D5-BF69-F87CB2CDF3DC}"/>
              </a:ext>
            </a:extLst>
          </p:cNvPr>
          <p:cNvSpPr/>
          <p:nvPr/>
        </p:nvSpPr>
        <p:spPr>
          <a:xfrm>
            <a:off x="22977024" y="13670280"/>
            <a:ext cx="473526" cy="45719"/>
          </a:xfrm>
          <a:custGeom>
            <a:avLst/>
            <a:gdLst>
              <a:gd name="connsiteX0" fmla="*/ 0 w 4381500"/>
              <a:gd name="connsiteY0" fmla="*/ 348638 h 348638"/>
              <a:gd name="connsiteX1" fmla="*/ 4381500 w 4381500"/>
              <a:gd name="connsiteY1" fmla="*/ 348638 h 348638"/>
              <a:gd name="connsiteX2" fmla="*/ 4381500 w 4381500"/>
              <a:gd name="connsiteY2" fmla="*/ 348638 h 348638"/>
              <a:gd name="connsiteX3" fmla="*/ 0 w 4381500"/>
              <a:gd name="connsiteY3" fmla="*/ 348638 h 348638"/>
              <a:gd name="connsiteX4" fmla="*/ 0 w 4381500"/>
              <a:gd name="connsiteY4" fmla="*/ 348638 h 348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1500" h="348638">
                <a:moveTo>
                  <a:pt x="0" y="348638"/>
                </a:moveTo>
                <a:lnTo>
                  <a:pt x="4381500" y="348638"/>
                </a:lnTo>
                <a:lnTo>
                  <a:pt x="4381500" y="348638"/>
                </a:lnTo>
                <a:cubicBezTo>
                  <a:pt x="4260533" y="-108562"/>
                  <a:pt x="114300" y="-123802"/>
                  <a:pt x="0" y="348638"/>
                </a:cubicBezTo>
                <a:lnTo>
                  <a:pt x="0" y="348638"/>
                </a:lnTo>
                <a:close/>
              </a:path>
            </a:pathLst>
          </a:custGeom>
          <a:gradFill flip="none" rotWithShape="1">
            <a:gsLst>
              <a:gs pos="85000">
                <a:schemeClr val="accent1"/>
              </a:gs>
              <a:gs pos="0">
                <a:schemeClr val="accent2"/>
              </a:gs>
            </a:gsLst>
            <a:lin ang="5400000" scaled="1"/>
            <a:tileRect/>
          </a:gradFill>
          <a:ln w="9525" cap="flat">
            <a:noFill/>
            <a:prstDash val="solid"/>
            <a:miter/>
          </a:ln>
        </p:spPr>
        <p:txBody>
          <a:bodyPr rtlCol="0" anchor="ctr"/>
          <a:lstStyle/>
          <a:p>
            <a:endParaRPr lang="en-US">
              <a:latin typeface="Roboto" panose="02000000000000000000" pitchFamily="2" charset="0"/>
            </a:endParaRPr>
          </a:p>
        </p:txBody>
      </p:sp>
      <p:sp>
        <p:nvSpPr>
          <p:cNvPr id="12" name="Rectangle: Single Corner Snipped 11">
            <a:extLst>
              <a:ext uri="{FF2B5EF4-FFF2-40B4-BE49-F238E27FC236}">
                <a16:creationId xmlns:a16="http://schemas.microsoft.com/office/drawing/2014/main" id="{9EDA5D32-D44A-472C-9F2F-A4D1DCDAA7C2}"/>
              </a:ext>
            </a:extLst>
          </p:cNvPr>
          <p:cNvSpPr/>
          <p:nvPr/>
        </p:nvSpPr>
        <p:spPr>
          <a:xfrm>
            <a:off x="12801600" y="1588519"/>
            <a:ext cx="9747028" cy="10189028"/>
          </a:xfrm>
          <a:prstGeom prst="snip1Rect">
            <a:avLst>
              <a:gd name="adj" fmla="val 26346"/>
            </a:avLst>
          </a:prstGeom>
          <a:noFill/>
          <a:ln w="31750">
            <a:gradFill flip="none" rotWithShape="1">
              <a:gsLst>
                <a:gs pos="0">
                  <a:schemeClr val="accent1">
                    <a:alpha val="47000"/>
                  </a:schemeClr>
                </a:gs>
                <a:gs pos="100000">
                  <a:schemeClr val="accent2">
                    <a:alpha val="25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14" name="Freeform: Shape 13">
            <a:extLst>
              <a:ext uri="{FF2B5EF4-FFF2-40B4-BE49-F238E27FC236}">
                <a16:creationId xmlns:a16="http://schemas.microsoft.com/office/drawing/2014/main" id="{CDBEC56A-7107-4A59-8C69-E97C8A01C674}"/>
              </a:ext>
            </a:extLst>
          </p:cNvPr>
          <p:cNvSpPr/>
          <p:nvPr/>
        </p:nvSpPr>
        <p:spPr>
          <a:xfrm>
            <a:off x="1138366" y="3387113"/>
            <a:ext cx="605704" cy="622860"/>
          </a:xfrm>
          <a:custGeom>
            <a:avLst/>
            <a:gdLst/>
            <a:ahLst/>
            <a:cxnLst/>
            <a:rect l="l" t="t" r="r" b="b"/>
            <a:pathLst>
              <a:path w="195927" h="195927">
                <a:moveTo>
                  <a:pt x="130625" y="60485"/>
                </a:moveTo>
                <a:cubicBezTo>
                  <a:pt x="132778" y="60485"/>
                  <a:pt x="134692" y="61283"/>
                  <a:pt x="136367" y="62878"/>
                </a:cubicBezTo>
                <a:lnTo>
                  <a:pt x="149380" y="75891"/>
                </a:lnTo>
                <a:cubicBezTo>
                  <a:pt x="150975" y="77566"/>
                  <a:pt x="151772" y="79479"/>
                  <a:pt x="151772" y="81632"/>
                </a:cubicBezTo>
                <a:cubicBezTo>
                  <a:pt x="151772" y="83785"/>
                  <a:pt x="150975" y="85699"/>
                  <a:pt x="149380" y="87373"/>
                </a:cubicBezTo>
                <a:lnTo>
                  <a:pt x="95540" y="141213"/>
                </a:lnTo>
                <a:cubicBezTo>
                  <a:pt x="93866" y="142808"/>
                  <a:pt x="91952" y="143605"/>
                  <a:pt x="89799" y="143605"/>
                </a:cubicBezTo>
                <a:cubicBezTo>
                  <a:pt x="87646" y="143605"/>
                  <a:pt x="85732" y="142808"/>
                  <a:pt x="84058" y="141213"/>
                </a:cubicBezTo>
                <a:lnTo>
                  <a:pt x="46548" y="103704"/>
                </a:lnTo>
                <a:cubicBezTo>
                  <a:pt x="44954" y="102030"/>
                  <a:pt x="44156" y="100116"/>
                  <a:pt x="44156" y="97963"/>
                </a:cubicBezTo>
                <a:cubicBezTo>
                  <a:pt x="44156" y="95810"/>
                  <a:pt x="44954" y="93896"/>
                  <a:pt x="46548" y="92222"/>
                </a:cubicBezTo>
                <a:lnTo>
                  <a:pt x="59562" y="79208"/>
                </a:lnTo>
                <a:cubicBezTo>
                  <a:pt x="61236" y="77613"/>
                  <a:pt x="63150" y="76816"/>
                  <a:pt x="65303" y="76816"/>
                </a:cubicBezTo>
                <a:cubicBezTo>
                  <a:pt x="67456" y="76816"/>
                  <a:pt x="69370" y="77613"/>
                  <a:pt x="71044" y="79208"/>
                </a:cubicBezTo>
                <a:lnTo>
                  <a:pt x="89799" y="97963"/>
                </a:lnTo>
                <a:lnTo>
                  <a:pt x="124884" y="62878"/>
                </a:lnTo>
                <a:cubicBezTo>
                  <a:pt x="126559" y="61283"/>
                  <a:pt x="128472" y="60485"/>
                  <a:pt x="130625" y="60485"/>
                </a:cubicBezTo>
                <a:close/>
                <a:moveTo>
                  <a:pt x="97964" y="28559"/>
                </a:moveTo>
                <a:cubicBezTo>
                  <a:pt x="85058" y="28707"/>
                  <a:pt x="73390" y="31870"/>
                  <a:pt x="62959" y="38047"/>
                </a:cubicBezTo>
                <a:cubicBezTo>
                  <a:pt x="52529" y="44224"/>
                  <a:pt x="44225" y="52528"/>
                  <a:pt x="38048" y="62958"/>
                </a:cubicBezTo>
                <a:cubicBezTo>
                  <a:pt x="31870" y="73388"/>
                  <a:pt x="28707" y="85057"/>
                  <a:pt x="28559" y="97963"/>
                </a:cubicBezTo>
                <a:cubicBezTo>
                  <a:pt x="28707" y="110869"/>
                  <a:pt x="31870" y="122537"/>
                  <a:pt x="38048" y="132968"/>
                </a:cubicBezTo>
                <a:cubicBezTo>
                  <a:pt x="44225" y="143398"/>
                  <a:pt x="52529" y="151702"/>
                  <a:pt x="62959" y="157879"/>
                </a:cubicBezTo>
                <a:cubicBezTo>
                  <a:pt x="73390" y="164057"/>
                  <a:pt x="85058" y="167220"/>
                  <a:pt x="97964" y="167368"/>
                </a:cubicBezTo>
                <a:cubicBezTo>
                  <a:pt x="110870" y="167220"/>
                  <a:pt x="122539" y="164057"/>
                  <a:pt x="132969" y="157879"/>
                </a:cubicBezTo>
                <a:cubicBezTo>
                  <a:pt x="143399" y="151702"/>
                  <a:pt x="151703" y="143398"/>
                  <a:pt x="157880" y="132968"/>
                </a:cubicBezTo>
                <a:cubicBezTo>
                  <a:pt x="164057" y="122537"/>
                  <a:pt x="167220" y="110869"/>
                  <a:pt x="167368" y="97963"/>
                </a:cubicBezTo>
                <a:cubicBezTo>
                  <a:pt x="167220" y="85057"/>
                  <a:pt x="164057" y="73388"/>
                  <a:pt x="157880" y="62958"/>
                </a:cubicBezTo>
                <a:cubicBezTo>
                  <a:pt x="151703" y="52528"/>
                  <a:pt x="143399" y="44224"/>
                  <a:pt x="132969" y="38047"/>
                </a:cubicBezTo>
                <a:cubicBezTo>
                  <a:pt x="122539" y="31870"/>
                  <a:pt x="110870" y="28707"/>
                  <a:pt x="97964" y="28559"/>
                </a:cubicBezTo>
                <a:close/>
                <a:moveTo>
                  <a:pt x="97964" y="0"/>
                </a:moveTo>
                <a:cubicBezTo>
                  <a:pt x="116204" y="208"/>
                  <a:pt x="132683" y="4666"/>
                  <a:pt x="147404" y="13377"/>
                </a:cubicBezTo>
                <a:cubicBezTo>
                  <a:pt x="162125" y="22087"/>
                  <a:pt x="173840" y="33802"/>
                  <a:pt x="182550" y="48523"/>
                </a:cubicBezTo>
                <a:cubicBezTo>
                  <a:pt x="191261" y="63243"/>
                  <a:pt x="195719" y="79723"/>
                  <a:pt x="195927" y="97963"/>
                </a:cubicBezTo>
                <a:cubicBezTo>
                  <a:pt x="195719" y="116202"/>
                  <a:pt x="191261" y="132682"/>
                  <a:pt x="182550" y="147403"/>
                </a:cubicBezTo>
                <a:cubicBezTo>
                  <a:pt x="173840" y="162124"/>
                  <a:pt x="162125" y="173840"/>
                  <a:pt x="147404" y="182550"/>
                </a:cubicBezTo>
                <a:cubicBezTo>
                  <a:pt x="132683" y="191260"/>
                  <a:pt x="116204" y="195719"/>
                  <a:pt x="97964" y="195927"/>
                </a:cubicBezTo>
                <a:cubicBezTo>
                  <a:pt x="79725" y="195719"/>
                  <a:pt x="63245" y="191260"/>
                  <a:pt x="48524" y="182550"/>
                </a:cubicBezTo>
                <a:cubicBezTo>
                  <a:pt x="33803" y="173840"/>
                  <a:pt x="22087" y="162124"/>
                  <a:pt x="13377" y="147403"/>
                </a:cubicBezTo>
                <a:cubicBezTo>
                  <a:pt x="4667" y="132682"/>
                  <a:pt x="208" y="116202"/>
                  <a:pt x="0" y="97963"/>
                </a:cubicBezTo>
                <a:cubicBezTo>
                  <a:pt x="208" y="79723"/>
                  <a:pt x="4667" y="63243"/>
                  <a:pt x="13377" y="48523"/>
                </a:cubicBezTo>
                <a:cubicBezTo>
                  <a:pt x="22087" y="33802"/>
                  <a:pt x="33803" y="22087"/>
                  <a:pt x="48524" y="13377"/>
                </a:cubicBezTo>
                <a:cubicBezTo>
                  <a:pt x="63245" y="4666"/>
                  <a:pt x="79725" y="208"/>
                  <a:pt x="97964" y="0"/>
                </a:cubicBezTo>
                <a:close/>
              </a:path>
            </a:pathLst>
          </a:custGeom>
          <a:gradFill flip="none" rotWithShape="1">
            <a:gsLst>
              <a:gs pos="0">
                <a:schemeClr val="accent1"/>
              </a:gs>
              <a:gs pos="100000">
                <a:schemeClr val="accent2">
                  <a:alpha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Roboto" panose="02000000000000000000" pitchFamily="2" charset="0"/>
            </a:endParaRPr>
          </a:p>
        </p:txBody>
      </p:sp>
      <p:sp>
        <p:nvSpPr>
          <p:cNvPr id="23" name="Right Triangle 22">
            <a:extLst>
              <a:ext uri="{FF2B5EF4-FFF2-40B4-BE49-F238E27FC236}">
                <a16:creationId xmlns:a16="http://schemas.microsoft.com/office/drawing/2014/main" id="{EAFDCED0-8CBC-4BE9-9147-72CABDF1FA27}"/>
              </a:ext>
            </a:extLst>
          </p:cNvPr>
          <p:cNvSpPr/>
          <p:nvPr/>
        </p:nvSpPr>
        <p:spPr>
          <a:xfrm rot="10800000">
            <a:off x="20438603" y="1588519"/>
            <a:ext cx="2110024" cy="2110024"/>
          </a:xfrm>
          <a:prstGeom prst="rtTriangle">
            <a:avLst/>
          </a:prstGeom>
          <a:gradFill flip="none" rotWithShape="1">
            <a:gsLst>
              <a:gs pos="0">
                <a:schemeClr val="accent1"/>
              </a:gs>
              <a:gs pos="100000">
                <a:schemeClr val="accent2">
                  <a:alpha val="22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lumMod val="25000"/>
                </a:schemeClr>
              </a:solidFill>
              <a:latin typeface="Roboto" panose="02000000000000000000" pitchFamily="2" charset="0"/>
            </a:endParaRPr>
          </a:p>
        </p:txBody>
      </p:sp>
      <p:pic>
        <p:nvPicPr>
          <p:cNvPr id="7" name="Picture Placeholder 6" descr="A picture containing building, power saw, tool&#10;&#10;Description automatically generated">
            <a:extLst>
              <a:ext uri="{FF2B5EF4-FFF2-40B4-BE49-F238E27FC236}">
                <a16:creationId xmlns:a16="http://schemas.microsoft.com/office/drawing/2014/main" id="{4D453648-3387-83AA-F88F-10CD891D926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2171" r="2171"/>
          <a:stretch>
            <a:fillRect/>
          </a:stretch>
        </p:blipFill>
        <p:spPr/>
      </p:pic>
    </p:spTree>
    <p:extLst>
      <p:ext uri="{BB962C8B-B14F-4D97-AF65-F5344CB8AC3E}">
        <p14:creationId xmlns:p14="http://schemas.microsoft.com/office/powerpoint/2010/main" val="1071723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340" name="TextBox 339">
            <a:extLst>
              <a:ext uri="{FF2B5EF4-FFF2-40B4-BE49-F238E27FC236}">
                <a16:creationId xmlns:a16="http://schemas.microsoft.com/office/drawing/2014/main" id="{84F2DAF4-1688-474F-808D-927A7EEC0D93}"/>
              </a:ext>
            </a:extLst>
          </p:cNvPr>
          <p:cNvSpPr txBox="1"/>
          <p:nvPr/>
        </p:nvSpPr>
        <p:spPr>
          <a:xfrm>
            <a:off x="2662379" y="1938453"/>
            <a:ext cx="8702615" cy="1107996"/>
          </a:xfrm>
          <a:prstGeom prst="rect">
            <a:avLst/>
          </a:prstGeom>
          <a:noFill/>
        </p:spPr>
        <p:txBody>
          <a:bodyPr wrap="square" rtlCol="0">
            <a:spAutoFit/>
          </a:bodyPr>
          <a:lstStyle>
            <a:defPPr>
              <a:defRPr lang="en-US"/>
            </a:defPPr>
            <a:lvl1pPr>
              <a:defRPr sz="6600" spc="250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defRPr>
            </a:lvl1pPr>
          </a:lstStyle>
          <a:p>
            <a:r>
              <a:rPr lang="en-US" dirty="0"/>
              <a:t>CONCLUSION</a:t>
            </a:r>
          </a:p>
        </p:txBody>
      </p:sp>
      <p:sp>
        <p:nvSpPr>
          <p:cNvPr id="346" name="TextBox 345">
            <a:extLst>
              <a:ext uri="{FF2B5EF4-FFF2-40B4-BE49-F238E27FC236}">
                <a16:creationId xmlns:a16="http://schemas.microsoft.com/office/drawing/2014/main" id="{DAFC5257-1770-4BBA-8EA0-4355E7963C5B}"/>
              </a:ext>
            </a:extLst>
          </p:cNvPr>
          <p:cNvSpPr txBox="1"/>
          <p:nvPr/>
        </p:nvSpPr>
        <p:spPr>
          <a:xfrm>
            <a:off x="2198512" y="3046449"/>
            <a:ext cx="9630350" cy="8109912"/>
          </a:xfrm>
          <a:prstGeom prst="rect">
            <a:avLst/>
          </a:prstGeom>
          <a:noFill/>
        </p:spPr>
        <p:txBody>
          <a:bodyPr wrap="square" anchor="b">
            <a:spAutoFit/>
          </a:bodyPr>
          <a:lstStyle/>
          <a:p>
            <a:pPr algn="just">
              <a:lnSpc>
                <a:spcPct val="200000"/>
              </a:lnSpc>
            </a:pPr>
            <a:r>
              <a:rPr lang="en-US" sz="2400" b="0" i="0" spc="300" dirty="0">
                <a:solidFill>
                  <a:schemeClr val="bg1">
                    <a:lumMod val="75000"/>
                  </a:schemeClr>
                </a:solidFill>
                <a:effectLst/>
                <a:latin typeface="Roboto" panose="02000000000000000000" pitchFamily="2" charset="0"/>
                <a:ea typeface="Roboto" panose="02000000000000000000" pitchFamily="2" charset="0"/>
              </a:rPr>
              <a:t>Unmanned Aerial Vehicles have already made a significant impact in various industries, and their potential uses are only just beginning to be explored. As technology continues to advance, UAVs will become even more capable and affordable, making them accessible to a wider range of users.</a:t>
            </a:r>
          </a:p>
          <a:p>
            <a:pPr algn="just">
              <a:lnSpc>
                <a:spcPct val="200000"/>
              </a:lnSpc>
            </a:pPr>
            <a:r>
              <a:rPr lang="en-US" sz="2400" b="0" i="0" spc="300" dirty="0">
                <a:solidFill>
                  <a:schemeClr val="bg1">
                    <a:lumMod val="75000"/>
                  </a:schemeClr>
                </a:solidFill>
                <a:effectLst/>
                <a:latin typeface="Roboto" panose="02000000000000000000" pitchFamily="2" charset="0"/>
                <a:ea typeface="Roboto" panose="02000000000000000000" pitchFamily="2" charset="0"/>
              </a:rPr>
              <a:t>However, it is important to address the challenges associated with UAVs, particularly in regards to safety and regulation. By doing so, we can ensure that this technology is used responsibly and for the benefit of society as a whole.</a:t>
            </a:r>
          </a:p>
        </p:txBody>
      </p:sp>
      <p:sp>
        <p:nvSpPr>
          <p:cNvPr id="36" name="Rectangle: Single Corner Snipped 35">
            <a:extLst>
              <a:ext uri="{FF2B5EF4-FFF2-40B4-BE49-F238E27FC236}">
                <a16:creationId xmlns:a16="http://schemas.microsoft.com/office/drawing/2014/main" id="{3B33B671-78D5-4C20-8770-5E6AFFA25E34}"/>
              </a:ext>
            </a:extLst>
          </p:cNvPr>
          <p:cNvSpPr/>
          <p:nvPr/>
        </p:nvSpPr>
        <p:spPr>
          <a:xfrm>
            <a:off x="1588519" y="1588519"/>
            <a:ext cx="21206962" cy="10189028"/>
          </a:xfrm>
          <a:prstGeom prst="snip1Rect">
            <a:avLst>
              <a:gd name="adj" fmla="val 26346"/>
            </a:avLst>
          </a:prstGeom>
          <a:noFill/>
          <a:ln w="31750">
            <a:gradFill flip="none" rotWithShape="1">
              <a:gsLst>
                <a:gs pos="0">
                  <a:schemeClr val="accent1">
                    <a:alpha val="47000"/>
                  </a:schemeClr>
                </a:gs>
                <a:gs pos="100000">
                  <a:schemeClr val="accent2">
                    <a:alpha val="25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6" name="TextBox 5">
            <a:extLst>
              <a:ext uri="{FF2B5EF4-FFF2-40B4-BE49-F238E27FC236}">
                <a16:creationId xmlns:a16="http://schemas.microsoft.com/office/drawing/2014/main" id="{33A94B24-E348-4BC7-A637-F4AFDB3E5DF1}"/>
              </a:ext>
            </a:extLst>
          </p:cNvPr>
          <p:cNvSpPr txBox="1"/>
          <p:nvPr/>
        </p:nvSpPr>
        <p:spPr>
          <a:xfrm>
            <a:off x="22781987" y="13151940"/>
            <a:ext cx="863600" cy="461665"/>
          </a:xfrm>
          <a:prstGeom prst="rect">
            <a:avLst/>
          </a:prstGeom>
          <a:noFill/>
        </p:spPr>
        <p:txBody>
          <a:bodyPr wrap="square" rtlCol="0">
            <a:spAutoFit/>
          </a:bodyPr>
          <a:lstStyle/>
          <a:p>
            <a:pPr algn="ctr"/>
            <a:fld id="{A4D02260-FD53-4FD9-86B3-94B58958DA45}" type="slidenum">
              <a:rPr lang="en-US" sz="2400" spc="300" smtClean="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rPr>
              <a:pPr algn="ctr"/>
              <a:t>17</a:t>
            </a:fld>
            <a:endParaRPr lang="en-US" sz="2400" spc="30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endParaRPr>
          </a:p>
        </p:txBody>
      </p:sp>
      <p:sp>
        <p:nvSpPr>
          <p:cNvPr id="7" name="Graphic 4">
            <a:extLst>
              <a:ext uri="{FF2B5EF4-FFF2-40B4-BE49-F238E27FC236}">
                <a16:creationId xmlns:a16="http://schemas.microsoft.com/office/drawing/2014/main" id="{6DBC339A-DBAD-46FB-9D8B-8024A7E8211B}"/>
              </a:ext>
            </a:extLst>
          </p:cNvPr>
          <p:cNvSpPr/>
          <p:nvPr/>
        </p:nvSpPr>
        <p:spPr>
          <a:xfrm>
            <a:off x="22977024" y="13670280"/>
            <a:ext cx="473526" cy="45719"/>
          </a:xfrm>
          <a:custGeom>
            <a:avLst/>
            <a:gdLst>
              <a:gd name="connsiteX0" fmla="*/ 0 w 4381500"/>
              <a:gd name="connsiteY0" fmla="*/ 348638 h 348638"/>
              <a:gd name="connsiteX1" fmla="*/ 4381500 w 4381500"/>
              <a:gd name="connsiteY1" fmla="*/ 348638 h 348638"/>
              <a:gd name="connsiteX2" fmla="*/ 4381500 w 4381500"/>
              <a:gd name="connsiteY2" fmla="*/ 348638 h 348638"/>
              <a:gd name="connsiteX3" fmla="*/ 0 w 4381500"/>
              <a:gd name="connsiteY3" fmla="*/ 348638 h 348638"/>
              <a:gd name="connsiteX4" fmla="*/ 0 w 4381500"/>
              <a:gd name="connsiteY4" fmla="*/ 348638 h 348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1500" h="348638">
                <a:moveTo>
                  <a:pt x="0" y="348638"/>
                </a:moveTo>
                <a:lnTo>
                  <a:pt x="4381500" y="348638"/>
                </a:lnTo>
                <a:lnTo>
                  <a:pt x="4381500" y="348638"/>
                </a:lnTo>
                <a:cubicBezTo>
                  <a:pt x="4260533" y="-108562"/>
                  <a:pt x="114300" y="-123802"/>
                  <a:pt x="0" y="348638"/>
                </a:cubicBezTo>
                <a:lnTo>
                  <a:pt x="0" y="348638"/>
                </a:lnTo>
                <a:close/>
              </a:path>
            </a:pathLst>
          </a:custGeom>
          <a:gradFill flip="none" rotWithShape="1">
            <a:gsLst>
              <a:gs pos="85000">
                <a:schemeClr val="accent1"/>
              </a:gs>
              <a:gs pos="0">
                <a:schemeClr val="accent2"/>
              </a:gs>
            </a:gsLst>
            <a:lin ang="5400000" scaled="1"/>
            <a:tileRect/>
          </a:gradFill>
          <a:ln w="9525" cap="flat">
            <a:noFill/>
            <a:prstDash val="solid"/>
            <a:miter/>
          </a:ln>
        </p:spPr>
        <p:txBody>
          <a:bodyPr rtlCol="0" anchor="ctr"/>
          <a:lstStyle/>
          <a:p>
            <a:endParaRPr lang="en-US">
              <a:latin typeface="Roboto" panose="02000000000000000000" pitchFamily="2" charset="0"/>
            </a:endParaRPr>
          </a:p>
        </p:txBody>
      </p:sp>
      <p:sp>
        <p:nvSpPr>
          <p:cNvPr id="4" name="Right Triangle 3">
            <a:extLst>
              <a:ext uri="{FF2B5EF4-FFF2-40B4-BE49-F238E27FC236}">
                <a16:creationId xmlns:a16="http://schemas.microsoft.com/office/drawing/2014/main" id="{8E03DFCC-F15D-4113-9117-1B3E436C597C}"/>
              </a:ext>
            </a:extLst>
          </p:cNvPr>
          <p:cNvSpPr/>
          <p:nvPr/>
        </p:nvSpPr>
        <p:spPr>
          <a:xfrm rot="10800000">
            <a:off x="20580824" y="1601740"/>
            <a:ext cx="2214657" cy="2214657"/>
          </a:xfrm>
          <a:prstGeom prst="rtTriangle">
            <a:avLst/>
          </a:prstGeom>
          <a:gradFill flip="none" rotWithShape="1">
            <a:gsLst>
              <a:gs pos="0">
                <a:schemeClr val="accent1"/>
              </a:gs>
              <a:gs pos="100000">
                <a:schemeClr val="accent2">
                  <a:alpha val="22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lumMod val="25000"/>
                </a:schemeClr>
              </a:solidFill>
              <a:latin typeface="Roboto" panose="02000000000000000000" pitchFamily="2" charset="0"/>
            </a:endParaRPr>
          </a:p>
        </p:txBody>
      </p:sp>
      <p:pic>
        <p:nvPicPr>
          <p:cNvPr id="5" name="Picture Placeholder 4" descr="A picture containing sky, outdoor&#10;&#10;Description automatically generated">
            <a:extLst>
              <a:ext uri="{FF2B5EF4-FFF2-40B4-BE49-F238E27FC236}">
                <a16:creationId xmlns:a16="http://schemas.microsoft.com/office/drawing/2014/main" id="{D6443EA7-B2F9-29D7-0687-81F6D3E5D627}"/>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2421" b="2421"/>
          <a:stretch>
            <a:fillRect/>
          </a:stretch>
        </p:blipFill>
        <p:spPr/>
      </p:pic>
    </p:spTree>
    <p:extLst>
      <p:ext uri="{BB962C8B-B14F-4D97-AF65-F5344CB8AC3E}">
        <p14:creationId xmlns:p14="http://schemas.microsoft.com/office/powerpoint/2010/main" val="934470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340" name="TextBox 339">
            <a:extLst>
              <a:ext uri="{FF2B5EF4-FFF2-40B4-BE49-F238E27FC236}">
                <a16:creationId xmlns:a16="http://schemas.microsoft.com/office/drawing/2014/main" id="{84F2DAF4-1688-474F-808D-927A7EEC0D93}"/>
              </a:ext>
            </a:extLst>
          </p:cNvPr>
          <p:cNvSpPr txBox="1"/>
          <p:nvPr/>
        </p:nvSpPr>
        <p:spPr>
          <a:xfrm>
            <a:off x="1798403" y="6087036"/>
            <a:ext cx="6867926" cy="1107996"/>
          </a:xfrm>
          <a:prstGeom prst="rect">
            <a:avLst/>
          </a:prstGeom>
          <a:noFill/>
        </p:spPr>
        <p:txBody>
          <a:bodyPr wrap="square" rtlCol="0" anchor="b">
            <a:spAutoFit/>
          </a:bodyPr>
          <a:lstStyle>
            <a:defPPr>
              <a:defRPr lang="en-US"/>
            </a:defPPr>
            <a:lvl1pPr>
              <a:defRPr sz="6600" spc="250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defRPr>
            </a:lvl1pPr>
          </a:lstStyle>
          <a:p>
            <a:r>
              <a:rPr lang="en-US"/>
              <a:t>CONTENT</a:t>
            </a:r>
          </a:p>
        </p:txBody>
      </p:sp>
      <p:cxnSp>
        <p:nvCxnSpPr>
          <p:cNvPr id="375" name="Straight Connector 374">
            <a:extLst>
              <a:ext uri="{FF2B5EF4-FFF2-40B4-BE49-F238E27FC236}">
                <a16:creationId xmlns:a16="http://schemas.microsoft.com/office/drawing/2014/main" id="{0066A28F-9E65-4D8B-8699-E93B6F35416C}"/>
              </a:ext>
            </a:extLst>
          </p:cNvPr>
          <p:cNvCxnSpPr>
            <a:cxnSpLocks/>
          </p:cNvCxnSpPr>
          <p:nvPr/>
        </p:nvCxnSpPr>
        <p:spPr>
          <a:xfrm>
            <a:off x="1544856" y="7082576"/>
            <a:ext cx="253546" cy="295962"/>
          </a:xfrm>
          <a:prstGeom prst="lin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cxnSp>
      <p:cxnSp>
        <p:nvCxnSpPr>
          <p:cNvPr id="377" name="Straight Connector 376">
            <a:extLst>
              <a:ext uri="{FF2B5EF4-FFF2-40B4-BE49-F238E27FC236}">
                <a16:creationId xmlns:a16="http://schemas.microsoft.com/office/drawing/2014/main" id="{5DEDBA18-D719-451E-B2A8-0A9A90969E85}"/>
              </a:ext>
            </a:extLst>
          </p:cNvPr>
          <p:cNvCxnSpPr>
            <a:cxnSpLocks/>
          </p:cNvCxnSpPr>
          <p:nvPr/>
        </p:nvCxnSpPr>
        <p:spPr>
          <a:xfrm>
            <a:off x="1788877" y="7373776"/>
            <a:ext cx="5584380" cy="0"/>
          </a:xfrm>
          <a:prstGeom prst="line">
            <a:avLst/>
          </a:prstGeom>
          <a:noFill/>
          <a:ln w="25400">
            <a:gradFill flip="none" rotWithShape="1">
              <a:gsLst>
                <a:gs pos="0">
                  <a:schemeClr val="accent1"/>
                </a:gs>
                <a:gs pos="100000">
                  <a:schemeClr val="accent2">
                    <a:alpha val="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cxnSp>
      <p:sp>
        <p:nvSpPr>
          <p:cNvPr id="3" name="TextBox 2">
            <a:extLst>
              <a:ext uri="{FF2B5EF4-FFF2-40B4-BE49-F238E27FC236}">
                <a16:creationId xmlns:a16="http://schemas.microsoft.com/office/drawing/2014/main" id="{75774C25-DBA1-4A1B-AB0E-B95DD9699ADD}"/>
              </a:ext>
            </a:extLst>
          </p:cNvPr>
          <p:cNvSpPr txBox="1"/>
          <p:nvPr/>
        </p:nvSpPr>
        <p:spPr>
          <a:xfrm>
            <a:off x="22781987" y="13151940"/>
            <a:ext cx="863600" cy="461665"/>
          </a:xfrm>
          <a:prstGeom prst="rect">
            <a:avLst/>
          </a:prstGeom>
          <a:noFill/>
        </p:spPr>
        <p:txBody>
          <a:bodyPr wrap="square" rtlCol="0">
            <a:spAutoFit/>
          </a:bodyPr>
          <a:lstStyle/>
          <a:p>
            <a:pPr algn="ctr"/>
            <a:fld id="{A4D02260-FD53-4FD9-86B3-94B58958DA45}" type="slidenum">
              <a:rPr lang="en-US" sz="2400" spc="300" smtClean="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rPr>
              <a:pPr algn="ctr"/>
              <a:t>2</a:t>
            </a:fld>
            <a:endParaRPr lang="en-US" sz="2400" spc="30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endParaRPr>
          </a:p>
        </p:txBody>
      </p:sp>
      <p:sp>
        <p:nvSpPr>
          <p:cNvPr id="4" name="Graphic 4">
            <a:extLst>
              <a:ext uri="{FF2B5EF4-FFF2-40B4-BE49-F238E27FC236}">
                <a16:creationId xmlns:a16="http://schemas.microsoft.com/office/drawing/2014/main" id="{9C31F071-D4A1-4BDE-8B4C-61F8E5D39A52}"/>
              </a:ext>
            </a:extLst>
          </p:cNvPr>
          <p:cNvSpPr/>
          <p:nvPr/>
        </p:nvSpPr>
        <p:spPr>
          <a:xfrm>
            <a:off x="22977024" y="13670280"/>
            <a:ext cx="473526" cy="45719"/>
          </a:xfrm>
          <a:custGeom>
            <a:avLst/>
            <a:gdLst>
              <a:gd name="connsiteX0" fmla="*/ 0 w 4381500"/>
              <a:gd name="connsiteY0" fmla="*/ 348638 h 348638"/>
              <a:gd name="connsiteX1" fmla="*/ 4381500 w 4381500"/>
              <a:gd name="connsiteY1" fmla="*/ 348638 h 348638"/>
              <a:gd name="connsiteX2" fmla="*/ 4381500 w 4381500"/>
              <a:gd name="connsiteY2" fmla="*/ 348638 h 348638"/>
              <a:gd name="connsiteX3" fmla="*/ 0 w 4381500"/>
              <a:gd name="connsiteY3" fmla="*/ 348638 h 348638"/>
              <a:gd name="connsiteX4" fmla="*/ 0 w 4381500"/>
              <a:gd name="connsiteY4" fmla="*/ 348638 h 348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1500" h="348638">
                <a:moveTo>
                  <a:pt x="0" y="348638"/>
                </a:moveTo>
                <a:lnTo>
                  <a:pt x="4381500" y="348638"/>
                </a:lnTo>
                <a:lnTo>
                  <a:pt x="4381500" y="348638"/>
                </a:lnTo>
                <a:cubicBezTo>
                  <a:pt x="4260533" y="-108562"/>
                  <a:pt x="114300" y="-123802"/>
                  <a:pt x="0" y="348638"/>
                </a:cubicBezTo>
                <a:lnTo>
                  <a:pt x="0" y="348638"/>
                </a:lnTo>
                <a:close/>
              </a:path>
            </a:pathLst>
          </a:custGeom>
          <a:gradFill flip="none" rotWithShape="1">
            <a:gsLst>
              <a:gs pos="85000">
                <a:schemeClr val="accent1"/>
              </a:gs>
              <a:gs pos="0">
                <a:schemeClr val="accent2"/>
              </a:gs>
            </a:gsLst>
            <a:lin ang="5400000" scaled="1"/>
            <a:tileRect/>
          </a:gradFill>
          <a:ln w="9525" cap="flat">
            <a:noFill/>
            <a:prstDash val="solid"/>
            <a:miter/>
          </a:ln>
        </p:spPr>
        <p:txBody>
          <a:bodyPr rtlCol="0" anchor="ctr"/>
          <a:lstStyle/>
          <a:p>
            <a:endParaRPr lang="en-US">
              <a:latin typeface="Roboto" panose="02000000000000000000" pitchFamily="2" charset="0"/>
            </a:endParaRPr>
          </a:p>
        </p:txBody>
      </p:sp>
      <p:grpSp>
        <p:nvGrpSpPr>
          <p:cNvPr id="16" name="Group 15">
            <a:extLst>
              <a:ext uri="{FF2B5EF4-FFF2-40B4-BE49-F238E27FC236}">
                <a16:creationId xmlns:a16="http://schemas.microsoft.com/office/drawing/2014/main" id="{0A44BF3C-7D40-47B7-BFEB-C3A693597935}"/>
              </a:ext>
            </a:extLst>
          </p:cNvPr>
          <p:cNvGrpSpPr/>
          <p:nvPr/>
        </p:nvGrpSpPr>
        <p:grpSpPr>
          <a:xfrm>
            <a:off x="9705900" y="1634306"/>
            <a:ext cx="1582058" cy="1835189"/>
            <a:chOff x="12806369" y="3147035"/>
            <a:chExt cx="1582058" cy="1835189"/>
          </a:xfrm>
        </p:grpSpPr>
        <p:sp>
          <p:nvSpPr>
            <p:cNvPr id="17" name="Hexagon 16">
              <a:extLst>
                <a:ext uri="{FF2B5EF4-FFF2-40B4-BE49-F238E27FC236}">
                  <a16:creationId xmlns:a16="http://schemas.microsoft.com/office/drawing/2014/main" id="{B3DF4579-B4BB-4BD5-98AC-2122D702AF74}"/>
                </a:ext>
              </a:extLst>
            </p:cNvPr>
            <p:cNvSpPr/>
            <p:nvPr/>
          </p:nvSpPr>
          <p:spPr>
            <a:xfrm rot="5400000">
              <a:off x="12880283" y="3446428"/>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18" name="Hexagon 17">
              <a:extLst>
                <a:ext uri="{FF2B5EF4-FFF2-40B4-BE49-F238E27FC236}">
                  <a16:creationId xmlns:a16="http://schemas.microsoft.com/office/drawing/2014/main" id="{99E15F02-55B7-4F05-BF5B-5E180389D029}"/>
                </a:ext>
              </a:extLst>
            </p:cNvPr>
            <p:cNvSpPr/>
            <p:nvPr/>
          </p:nvSpPr>
          <p:spPr>
            <a:xfrm rot="5400000">
              <a:off x="12679803" y="3273601"/>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19" name="TextBox 18">
            <a:extLst>
              <a:ext uri="{FF2B5EF4-FFF2-40B4-BE49-F238E27FC236}">
                <a16:creationId xmlns:a16="http://schemas.microsoft.com/office/drawing/2014/main" id="{5765FD1C-FF25-4770-8922-776B9A92C9FF}"/>
              </a:ext>
            </a:extLst>
          </p:cNvPr>
          <p:cNvSpPr txBox="1"/>
          <p:nvPr/>
        </p:nvSpPr>
        <p:spPr>
          <a:xfrm>
            <a:off x="9840787" y="2090235"/>
            <a:ext cx="1447172" cy="923330"/>
          </a:xfrm>
          <a:prstGeom prst="rect">
            <a:avLst/>
          </a:prstGeom>
          <a:noFill/>
        </p:spPr>
        <p:txBody>
          <a:bodyPr wrap="square" rtlCol="0">
            <a:spAutoFit/>
          </a:bodyPr>
          <a:lstStyle>
            <a:defPPr>
              <a:defRPr lang="en-US"/>
            </a:defPPr>
            <a:lvl1pPr>
              <a:defRPr sz="6600" spc="2500">
                <a:gradFill flip="none" rotWithShape="1">
                  <a:gsLst>
                    <a:gs pos="0">
                      <a:srgbClr val="348D90"/>
                    </a:gs>
                    <a:gs pos="100000">
                      <a:srgbClr val="86D4D6"/>
                    </a:gs>
                  </a:gsLst>
                  <a:lin ang="2700000" scaled="1"/>
                  <a:tileRect/>
                </a:gradFill>
                <a:latin typeface="Roboto Thin" panose="02000000000000000000" pitchFamily="2" charset="0"/>
                <a:ea typeface="Roboto Thin" panose="02000000000000000000" pitchFamily="2" charset="0"/>
              </a:defRPr>
            </a:lvl1pPr>
          </a:lstStyle>
          <a:p>
            <a:pPr algn="ctr"/>
            <a:r>
              <a:rPr lang="en-US" sz="5400" spc="600">
                <a:gradFill flip="none" rotWithShape="1">
                  <a:gsLst>
                    <a:gs pos="0">
                      <a:schemeClr val="accent1"/>
                    </a:gs>
                    <a:gs pos="100000">
                      <a:schemeClr val="accent2"/>
                    </a:gs>
                  </a:gsLst>
                  <a:lin ang="2700000" scaled="1"/>
                  <a:tileRect/>
                </a:gradFill>
              </a:rPr>
              <a:t>01</a:t>
            </a:r>
          </a:p>
        </p:txBody>
      </p:sp>
      <p:sp>
        <p:nvSpPr>
          <p:cNvPr id="20" name="TextBox 19">
            <a:extLst>
              <a:ext uri="{FF2B5EF4-FFF2-40B4-BE49-F238E27FC236}">
                <a16:creationId xmlns:a16="http://schemas.microsoft.com/office/drawing/2014/main" id="{950D4E5C-3CCE-4855-9341-C5CB15CCFAA5}"/>
              </a:ext>
            </a:extLst>
          </p:cNvPr>
          <p:cNvSpPr txBox="1"/>
          <p:nvPr/>
        </p:nvSpPr>
        <p:spPr>
          <a:xfrm>
            <a:off x="11885164" y="2008940"/>
            <a:ext cx="3796574" cy="523220"/>
          </a:xfrm>
          <a:prstGeom prst="rect">
            <a:avLst/>
          </a:prstGeom>
          <a:noFill/>
        </p:spPr>
        <p:txBody>
          <a:bodyPr wrap="square">
            <a:spAutoFit/>
          </a:bodyPr>
          <a:lstStyle/>
          <a:p>
            <a:r>
              <a:rPr lang="en-US" sz="2800" b="0" i="0" spc="600" dirty="0">
                <a:solidFill>
                  <a:schemeClr val="bg1">
                    <a:lumMod val="75000"/>
                  </a:schemeClr>
                </a:solidFill>
                <a:effectLst/>
                <a:latin typeface="Roboto Medium" panose="02000000000000000000" pitchFamily="2" charset="0"/>
                <a:ea typeface="Roboto Medium" panose="02000000000000000000" pitchFamily="2" charset="0"/>
              </a:rPr>
              <a:t>Introduction</a:t>
            </a:r>
            <a:endParaRPr lang="en-US" sz="2800" spc="600" dirty="0">
              <a:solidFill>
                <a:schemeClr val="bg1">
                  <a:lumMod val="75000"/>
                </a:schemeClr>
              </a:solidFill>
              <a:latin typeface="Roboto Medium" panose="02000000000000000000" pitchFamily="2" charset="0"/>
              <a:ea typeface="Roboto Medium" panose="02000000000000000000" pitchFamily="2" charset="0"/>
            </a:endParaRPr>
          </a:p>
        </p:txBody>
      </p:sp>
      <p:sp>
        <p:nvSpPr>
          <p:cNvPr id="9" name="TextBox 8">
            <a:extLst>
              <a:ext uri="{FF2B5EF4-FFF2-40B4-BE49-F238E27FC236}">
                <a16:creationId xmlns:a16="http://schemas.microsoft.com/office/drawing/2014/main" id="{3E490856-F9AB-41CC-99CE-79ABC911C6F6}"/>
              </a:ext>
            </a:extLst>
          </p:cNvPr>
          <p:cNvSpPr txBox="1"/>
          <p:nvPr/>
        </p:nvSpPr>
        <p:spPr>
          <a:xfrm>
            <a:off x="11885164" y="2532160"/>
            <a:ext cx="3796574" cy="584775"/>
          </a:xfrm>
          <a:prstGeom prst="rect">
            <a:avLst/>
          </a:prstGeom>
          <a:noFill/>
        </p:spPr>
        <p:txBody>
          <a:bodyPr wrap="square">
            <a:spAutoFit/>
          </a:bodyPr>
          <a:lstStyle/>
          <a:p>
            <a:r>
              <a:rPr lang="en-US" sz="1600" b="0" i="0" dirty="0">
                <a:solidFill>
                  <a:schemeClr val="bg1">
                    <a:lumMod val="75000"/>
                  </a:schemeClr>
                </a:solidFill>
                <a:effectLst/>
                <a:latin typeface="Roboto" panose="02000000000000000000" pitchFamily="2" charset="0"/>
                <a:ea typeface="Roboto" panose="02000000000000000000" pitchFamily="2" charset="0"/>
              </a:rPr>
              <a:t>What are UAV’s &amp; when did they become present in our world?</a:t>
            </a:r>
            <a:endParaRPr lang="en-US" sz="1600" dirty="0">
              <a:solidFill>
                <a:schemeClr val="bg1">
                  <a:lumMod val="75000"/>
                </a:schemeClr>
              </a:solidFill>
              <a:latin typeface="Roboto" panose="02000000000000000000" pitchFamily="2" charset="0"/>
              <a:ea typeface="Roboto" panose="02000000000000000000" pitchFamily="2" charset="0"/>
            </a:endParaRPr>
          </a:p>
        </p:txBody>
      </p:sp>
      <p:grpSp>
        <p:nvGrpSpPr>
          <p:cNvPr id="67" name="Group 66">
            <a:extLst>
              <a:ext uri="{FF2B5EF4-FFF2-40B4-BE49-F238E27FC236}">
                <a16:creationId xmlns:a16="http://schemas.microsoft.com/office/drawing/2014/main" id="{9FAE89F3-0D1E-4724-ABB2-5AC78710F0F1}"/>
              </a:ext>
            </a:extLst>
          </p:cNvPr>
          <p:cNvGrpSpPr/>
          <p:nvPr/>
        </p:nvGrpSpPr>
        <p:grpSpPr>
          <a:xfrm>
            <a:off x="9705901" y="4634221"/>
            <a:ext cx="1582058" cy="1835189"/>
            <a:chOff x="12806369" y="3147035"/>
            <a:chExt cx="1582058" cy="1835189"/>
          </a:xfrm>
        </p:grpSpPr>
        <p:sp>
          <p:nvSpPr>
            <p:cNvPr id="68" name="Hexagon 67">
              <a:extLst>
                <a:ext uri="{FF2B5EF4-FFF2-40B4-BE49-F238E27FC236}">
                  <a16:creationId xmlns:a16="http://schemas.microsoft.com/office/drawing/2014/main" id="{6F150ADB-D739-4ADD-8309-7FF7A07F699B}"/>
                </a:ext>
              </a:extLst>
            </p:cNvPr>
            <p:cNvSpPr/>
            <p:nvPr/>
          </p:nvSpPr>
          <p:spPr>
            <a:xfrm rot="5400000">
              <a:off x="12880283" y="3446428"/>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69" name="Hexagon 68">
              <a:extLst>
                <a:ext uri="{FF2B5EF4-FFF2-40B4-BE49-F238E27FC236}">
                  <a16:creationId xmlns:a16="http://schemas.microsoft.com/office/drawing/2014/main" id="{FED2A69E-DB4A-4EB3-A797-9935A3B8AA10}"/>
                </a:ext>
              </a:extLst>
            </p:cNvPr>
            <p:cNvSpPr/>
            <p:nvPr/>
          </p:nvSpPr>
          <p:spPr>
            <a:xfrm rot="5400000">
              <a:off x="12679803" y="3273601"/>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70" name="TextBox 69">
            <a:extLst>
              <a:ext uri="{FF2B5EF4-FFF2-40B4-BE49-F238E27FC236}">
                <a16:creationId xmlns:a16="http://schemas.microsoft.com/office/drawing/2014/main" id="{E2403E7B-7A5B-4F5B-9166-95C41BCD640A}"/>
              </a:ext>
            </a:extLst>
          </p:cNvPr>
          <p:cNvSpPr txBox="1"/>
          <p:nvPr/>
        </p:nvSpPr>
        <p:spPr>
          <a:xfrm>
            <a:off x="9797246" y="5090150"/>
            <a:ext cx="1447172" cy="923330"/>
          </a:xfrm>
          <a:prstGeom prst="rect">
            <a:avLst/>
          </a:prstGeom>
          <a:noFill/>
        </p:spPr>
        <p:txBody>
          <a:bodyPr wrap="square" rtlCol="0">
            <a:spAutoFit/>
          </a:bodyPr>
          <a:lstStyle>
            <a:defPPr>
              <a:defRPr lang="en-US"/>
            </a:defPPr>
            <a:lvl1pPr algn="ctr">
              <a:defRPr sz="5400" spc="60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defRPr>
            </a:lvl1pPr>
          </a:lstStyle>
          <a:p>
            <a:r>
              <a:rPr lang="en-US"/>
              <a:t>02</a:t>
            </a:r>
          </a:p>
        </p:txBody>
      </p:sp>
      <p:sp>
        <p:nvSpPr>
          <p:cNvPr id="71" name="TextBox 70">
            <a:extLst>
              <a:ext uri="{FF2B5EF4-FFF2-40B4-BE49-F238E27FC236}">
                <a16:creationId xmlns:a16="http://schemas.microsoft.com/office/drawing/2014/main" id="{8FFBFF0B-2D92-4D02-AB84-ED042E5B62E3}"/>
              </a:ext>
            </a:extLst>
          </p:cNvPr>
          <p:cNvSpPr txBox="1"/>
          <p:nvPr/>
        </p:nvSpPr>
        <p:spPr>
          <a:xfrm>
            <a:off x="11885165" y="5008855"/>
            <a:ext cx="4079776" cy="523220"/>
          </a:xfrm>
          <a:prstGeom prst="rect">
            <a:avLst/>
          </a:prstGeom>
          <a:noFill/>
        </p:spPr>
        <p:txBody>
          <a:bodyPr wrap="square">
            <a:spAutoFit/>
          </a:bodyPr>
          <a:lstStyle/>
          <a:p>
            <a:r>
              <a:rPr lang="en-US" sz="2800" b="0" i="0" spc="600" dirty="0">
                <a:solidFill>
                  <a:schemeClr val="bg1">
                    <a:lumMod val="75000"/>
                  </a:schemeClr>
                </a:solidFill>
                <a:effectLst/>
                <a:latin typeface="Roboto Medium" panose="02000000000000000000" pitchFamily="2" charset="0"/>
                <a:ea typeface="Roboto Medium" panose="02000000000000000000" pitchFamily="2" charset="0"/>
              </a:rPr>
              <a:t>History of UAV’s</a:t>
            </a:r>
            <a:endParaRPr lang="en-US" sz="2800" spc="600" dirty="0">
              <a:solidFill>
                <a:schemeClr val="bg1">
                  <a:lumMod val="75000"/>
                </a:schemeClr>
              </a:solidFill>
              <a:latin typeface="Roboto Medium" panose="02000000000000000000" pitchFamily="2" charset="0"/>
              <a:ea typeface="Roboto Medium" panose="02000000000000000000" pitchFamily="2" charset="0"/>
            </a:endParaRPr>
          </a:p>
        </p:txBody>
      </p:sp>
      <p:sp>
        <p:nvSpPr>
          <p:cNvPr id="72" name="TextBox 71">
            <a:extLst>
              <a:ext uri="{FF2B5EF4-FFF2-40B4-BE49-F238E27FC236}">
                <a16:creationId xmlns:a16="http://schemas.microsoft.com/office/drawing/2014/main" id="{58437FDD-9F99-41FA-A2E5-66AA2D416159}"/>
              </a:ext>
            </a:extLst>
          </p:cNvPr>
          <p:cNvSpPr txBox="1"/>
          <p:nvPr/>
        </p:nvSpPr>
        <p:spPr>
          <a:xfrm>
            <a:off x="11885165" y="5532075"/>
            <a:ext cx="3796574" cy="338554"/>
          </a:xfrm>
          <a:prstGeom prst="rect">
            <a:avLst/>
          </a:prstGeom>
          <a:noFill/>
        </p:spPr>
        <p:txBody>
          <a:bodyPr wrap="square">
            <a:spAutoFit/>
          </a:bodyPr>
          <a:lstStyle/>
          <a:p>
            <a:r>
              <a:rPr lang="en-US" sz="1600" b="0" i="0" dirty="0">
                <a:solidFill>
                  <a:schemeClr val="bg1">
                    <a:lumMod val="75000"/>
                  </a:schemeClr>
                </a:solidFill>
                <a:effectLst/>
                <a:latin typeface="Roboto" panose="02000000000000000000" pitchFamily="2" charset="0"/>
                <a:ea typeface="Roboto" panose="02000000000000000000" pitchFamily="2" charset="0"/>
              </a:rPr>
              <a:t>How did the UAV’s come to existence?</a:t>
            </a:r>
            <a:endParaRPr lang="en-US" sz="1600" dirty="0">
              <a:solidFill>
                <a:schemeClr val="bg1">
                  <a:lumMod val="75000"/>
                </a:schemeClr>
              </a:solidFill>
              <a:latin typeface="Roboto" panose="02000000000000000000" pitchFamily="2" charset="0"/>
              <a:ea typeface="Roboto" panose="02000000000000000000" pitchFamily="2" charset="0"/>
            </a:endParaRPr>
          </a:p>
        </p:txBody>
      </p:sp>
      <p:grpSp>
        <p:nvGrpSpPr>
          <p:cNvPr id="74" name="Group 73">
            <a:extLst>
              <a:ext uri="{FF2B5EF4-FFF2-40B4-BE49-F238E27FC236}">
                <a16:creationId xmlns:a16="http://schemas.microsoft.com/office/drawing/2014/main" id="{6672B1FF-5349-43A9-B034-C25F85B8534B}"/>
              </a:ext>
            </a:extLst>
          </p:cNvPr>
          <p:cNvGrpSpPr/>
          <p:nvPr/>
        </p:nvGrpSpPr>
        <p:grpSpPr>
          <a:xfrm>
            <a:off x="9705902" y="7628407"/>
            <a:ext cx="1582058" cy="1835189"/>
            <a:chOff x="12806369" y="3147035"/>
            <a:chExt cx="1582058" cy="1835189"/>
          </a:xfrm>
        </p:grpSpPr>
        <p:sp>
          <p:nvSpPr>
            <p:cNvPr id="75" name="Hexagon 74">
              <a:extLst>
                <a:ext uri="{FF2B5EF4-FFF2-40B4-BE49-F238E27FC236}">
                  <a16:creationId xmlns:a16="http://schemas.microsoft.com/office/drawing/2014/main" id="{0748855D-8697-4C27-B11A-4B18DB8E1AFB}"/>
                </a:ext>
              </a:extLst>
            </p:cNvPr>
            <p:cNvSpPr/>
            <p:nvPr/>
          </p:nvSpPr>
          <p:spPr>
            <a:xfrm rot="5400000">
              <a:off x="12880283" y="3446428"/>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76" name="Hexagon 75">
              <a:extLst>
                <a:ext uri="{FF2B5EF4-FFF2-40B4-BE49-F238E27FC236}">
                  <a16:creationId xmlns:a16="http://schemas.microsoft.com/office/drawing/2014/main" id="{0F7D807D-0345-48C0-89BF-1DD540DA300E}"/>
                </a:ext>
              </a:extLst>
            </p:cNvPr>
            <p:cNvSpPr/>
            <p:nvPr/>
          </p:nvSpPr>
          <p:spPr>
            <a:xfrm rot="5400000">
              <a:off x="12679803" y="3273601"/>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77" name="TextBox 76">
            <a:extLst>
              <a:ext uri="{FF2B5EF4-FFF2-40B4-BE49-F238E27FC236}">
                <a16:creationId xmlns:a16="http://schemas.microsoft.com/office/drawing/2014/main" id="{5926EF47-FA50-47E3-8B3B-96417DA9B577}"/>
              </a:ext>
            </a:extLst>
          </p:cNvPr>
          <p:cNvSpPr txBox="1"/>
          <p:nvPr/>
        </p:nvSpPr>
        <p:spPr>
          <a:xfrm>
            <a:off x="9797247" y="8084336"/>
            <a:ext cx="1447172" cy="923330"/>
          </a:xfrm>
          <a:prstGeom prst="rect">
            <a:avLst/>
          </a:prstGeom>
          <a:noFill/>
        </p:spPr>
        <p:txBody>
          <a:bodyPr wrap="square" rtlCol="0">
            <a:spAutoFit/>
          </a:bodyPr>
          <a:lstStyle>
            <a:defPPr>
              <a:defRPr lang="en-US"/>
            </a:defPPr>
            <a:lvl1pPr algn="ctr">
              <a:defRPr sz="5400" spc="60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defRPr>
            </a:lvl1pPr>
          </a:lstStyle>
          <a:p>
            <a:r>
              <a:rPr lang="en-US"/>
              <a:t>03</a:t>
            </a:r>
          </a:p>
        </p:txBody>
      </p:sp>
      <p:sp>
        <p:nvSpPr>
          <p:cNvPr id="78" name="TextBox 77">
            <a:extLst>
              <a:ext uri="{FF2B5EF4-FFF2-40B4-BE49-F238E27FC236}">
                <a16:creationId xmlns:a16="http://schemas.microsoft.com/office/drawing/2014/main" id="{5AB675A1-15D7-45C4-B93B-45E00B6ABA43}"/>
              </a:ext>
            </a:extLst>
          </p:cNvPr>
          <p:cNvSpPr txBox="1"/>
          <p:nvPr/>
        </p:nvSpPr>
        <p:spPr>
          <a:xfrm>
            <a:off x="11885166" y="8003041"/>
            <a:ext cx="3796574" cy="954107"/>
          </a:xfrm>
          <a:prstGeom prst="rect">
            <a:avLst/>
          </a:prstGeom>
          <a:noFill/>
        </p:spPr>
        <p:txBody>
          <a:bodyPr wrap="square">
            <a:spAutoFit/>
          </a:bodyPr>
          <a:lstStyle/>
          <a:p>
            <a:r>
              <a:rPr lang="en-US" sz="2800" spc="600" dirty="0">
                <a:solidFill>
                  <a:schemeClr val="bg1">
                    <a:lumMod val="75000"/>
                  </a:schemeClr>
                </a:solidFill>
                <a:latin typeface="Roboto Medium" panose="02000000000000000000" pitchFamily="2" charset="0"/>
                <a:ea typeface="Roboto Medium" panose="02000000000000000000" pitchFamily="2" charset="0"/>
              </a:rPr>
              <a:t>Applications</a:t>
            </a:r>
            <a:r>
              <a:rPr lang="en-US" sz="2800" b="0" i="0" spc="600" dirty="0">
                <a:solidFill>
                  <a:schemeClr val="bg1">
                    <a:lumMod val="75000"/>
                  </a:schemeClr>
                </a:solidFill>
                <a:effectLst/>
                <a:latin typeface="Roboto Medium" panose="02000000000000000000" pitchFamily="2" charset="0"/>
                <a:ea typeface="Roboto Medium" panose="02000000000000000000" pitchFamily="2" charset="0"/>
              </a:rPr>
              <a:t> of UAV’s</a:t>
            </a:r>
            <a:endParaRPr lang="en-US" sz="2800" spc="600" dirty="0">
              <a:solidFill>
                <a:schemeClr val="bg1">
                  <a:lumMod val="75000"/>
                </a:schemeClr>
              </a:solidFill>
              <a:latin typeface="Roboto Medium" panose="02000000000000000000" pitchFamily="2" charset="0"/>
              <a:ea typeface="Roboto Medium" panose="02000000000000000000" pitchFamily="2" charset="0"/>
            </a:endParaRPr>
          </a:p>
        </p:txBody>
      </p:sp>
      <p:sp>
        <p:nvSpPr>
          <p:cNvPr id="79" name="TextBox 78">
            <a:extLst>
              <a:ext uri="{FF2B5EF4-FFF2-40B4-BE49-F238E27FC236}">
                <a16:creationId xmlns:a16="http://schemas.microsoft.com/office/drawing/2014/main" id="{2028E294-8DB3-4173-A829-78B91848C2B6}"/>
              </a:ext>
            </a:extLst>
          </p:cNvPr>
          <p:cNvSpPr txBox="1"/>
          <p:nvPr/>
        </p:nvSpPr>
        <p:spPr>
          <a:xfrm>
            <a:off x="11885166" y="8921452"/>
            <a:ext cx="3796574" cy="584775"/>
          </a:xfrm>
          <a:prstGeom prst="rect">
            <a:avLst/>
          </a:prstGeom>
          <a:noFill/>
        </p:spPr>
        <p:txBody>
          <a:bodyPr wrap="square">
            <a:spAutoFit/>
          </a:bodyPr>
          <a:lstStyle/>
          <a:p>
            <a:r>
              <a:rPr lang="en-US" sz="1600" b="0" i="0" dirty="0">
                <a:solidFill>
                  <a:schemeClr val="bg1">
                    <a:lumMod val="75000"/>
                  </a:schemeClr>
                </a:solidFill>
                <a:effectLst/>
                <a:latin typeface="Roboto" panose="02000000000000000000" pitchFamily="2" charset="0"/>
                <a:ea typeface="Roboto" panose="02000000000000000000" pitchFamily="2" charset="0"/>
              </a:rPr>
              <a:t>What are some of the most </a:t>
            </a:r>
            <a:r>
              <a:rPr lang="en-US" sz="1600" b="0" i="0" dirty="0" err="1">
                <a:solidFill>
                  <a:schemeClr val="bg1">
                    <a:lumMod val="75000"/>
                  </a:schemeClr>
                </a:solidFill>
                <a:effectLst/>
                <a:latin typeface="Roboto" panose="02000000000000000000" pitchFamily="2" charset="0"/>
                <a:ea typeface="Roboto" panose="02000000000000000000" pitchFamily="2" charset="0"/>
              </a:rPr>
              <a:t>commen</a:t>
            </a:r>
            <a:r>
              <a:rPr lang="en-US" sz="1600" b="0" i="0" dirty="0">
                <a:solidFill>
                  <a:schemeClr val="bg1">
                    <a:lumMod val="75000"/>
                  </a:schemeClr>
                </a:solidFill>
                <a:effectLst/>
                <a:latin typeface="Roboto" panose="02000000000000000000" pitchFamily="2" charset="0"/>
                <a:ea typeface="Roboto" panose="02000000000000000000" pitchFamily="2" charset="0"/>
              </a:rPr>
              <a:t> applications of UAV’s </a:t>
            </a:r>
            <a:endParaRPr lang="en-US" sz="1600" dirty="0">
              <a:solidFill>
                <a:schemeClr val="bg1">
                  <a:lumMod val="75000"/>
                </a:schemeClr>
              </a:solidFill>
              <a:latin typeface="Roboto" panose="02000000000000000000" pitchFamily="2" charset="0"/>
              <a:ea typeface="Roboto" panose="02000000000000000000" pitchFamily="2" charset="0"/>
            </a:endParaRPr>
          </a:p>
        </p:txBody>
      </p:sp>
      <p:grpSp>
        <p:nvGrpSpPr>
          <p:cNvPr id="86" name="Group 85">
            <a:extLst>
              <a:ext uri="{FF2B5EF4-FFF2-40B4-BE49-F238E27FC236}">
                <a16:creationId xmlns:a16="http://schemas.microsoft.com/office/drawing/2014/main" id="{A4A5FA9C-01A7-4615-B1A2-8BBFAF17C27C}"/>
              </a:ext>
            </a:extLst>
          </p:cNvPr>
          <p:cNvGrpSpPr/>
          <p:nvPr/>
        </p:nvGrpSpPr>
        <p:grpSpPr>
          <a:xfrm>
            <a:off x="17001185" y="1634306"/>
            <a:ext cx="1582058" cy="1835189"/>
            <a:chOff x="12806369" y="3147035"/>
            <a:chExt cx="1582058" cy="1835189"/>
          </a:xfrm>
        </p:grpSpPr>
        <p:sp>
          <p:nvSpPr>
            <p:cNvPr id="87" name="Hexagon 86">
              <a:extLst>
                <a:ext uri="{FF2B5EF4-FFF2-40B4-BE49-F238E27FC236}">
                  <a16:creationId xmlns:a16="http://schemas.microsoft.com/office/drawing/2014/main" id="{861CC7A7-5294-44BA-9551-C9A78800A841}"/>
                </a:ext>
              </a:extLst>
            </p:cNvPr>
            <p:cNvSpPr/>
            <p:nvPr/>
          </p:nvSpPr>
          <p:spPr>
            <a:xfrm rot="5400000">
              <a:off x="12880283" y="3446428"/>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88" name="Hexagon 87">
              <a:extLst>
                <a:ext uri="{FF2B5EF4-FFF2-40B4-BE49-F238E27FC236}">
                  <a16:creationId xmlns:a16="http://schemas.microsoft.com/office/drawing/2014/main" id="{1CDB0180-2954-42EE-96CC-A71AFD0171F6}"/>
                </a:ext>
              </a:extLst>
            </p:cNvPr>
            <p:cNvSpPr/>
            <p:nvPr/>
          </p:nvSpPr>
          <p:spPr>
            <a:xfrm rot="5400000">
              <a:off x="12679803" y="3273601"/>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89" name="TextBox 88">
            <a:extLst>
              <a:ext uri="{FF2B5EF4-FFF2-40B4-BE49-F238E27FC236}">
                <a16:creationId xmlns:a16="http://schemas.microsoft.com/office/drawing/2014/main" id="{1F31C54D-ACCC-4A83-BD0F-E9B4742C4261}"/>
              </a:ext>
            </a:extLst>
          </p:cNvPr>
          <p:cNvSpPr txBox="1"/>
          <p:nvPr/>
        </p:nvSpPr>
        <p:spPr>
          <a:xfrm>
            <a:off x="17092530" y="2090235"/>
            <a:ext cx="1447172" cy="923330"/>
          </a:xfrm>
          <a:prstGeom prst="rect">
            <a:avLst/>
          </a:prstGeom>
          <a:noFill/>
        </p:spPr>
        <p:txBody>
          <a:bodyPr wrap="square" rtlCol="0">
            <a:spAutoFit/>
          </a:bodyPr>
          <a:lstStyle>
            <a:defPPr>
              <a:defRPr lang="en-US"/>
            </a:defPPr>
            <a:lvl1pPr algn="ctr">
              <a:defRPr sz="5400" spc="60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defRPr>
            </a:lvl1pPr>
          </a:lstStyle>
          <a:p>
            <a:r>
              <a:rPr lang="en-US"/>
              <a:t>05</a:t>
            </a:r>
          </a:p>
        </p:txBody>
      </p:sp>
      <p:sp>
        <p:nvSpPr>
          <p:cNvPr id="90" name="TextBox 89">
            <a:extLst>
              <a:ext uri="{FF2B5EF4-FFF2-40B4-BE49-F238E27FC236}">
                <a16:creationId xmlns:a16="http://schemas.microsoft.com/office/drawing/2014/main" id="{5CA25204-E26E-46F6-95FF-D1DE5A2275A3}"/>
              </a:ext>
            </a:extLst>
          </p:cNvPr>
          <p:cNvSpPr txBox="1"/>
          <p:nvPr/>
        </p:nvSpPr>
        <p:spPr>
          <a:xfrm>
            <a:off x="19180449" y="2008940"/>
            <a:ext cx="3796574" cy="523220"/>
          </a:xfrm>
          <a:prstGeom prst="rect">
            <a:avLst/>
          </a:prstGeom>
          <a:noFill/>
        </p:spPr>
        <p:txBody>
          <a:bodyPr wrap="square">
            <a:spAutoFit/>
          </a:bodyPr>
          <a:lstStyle/>
          <a:p>
            <a:r>
              <a:rPr lang="en-US" sz="2800" b="0" i="0" spc="600" dirty="0">
                <a:solidFill>
                  <a:schemeClr val="bg1">
                    <a:lumMod val="75000"/>
                  </a:schemeClr>
                </a:solidFill>
                <a:effectLst/>
                <a:latin typeface="Roboto Medium" panose="02000000000000000000" pitchFamily="2" charset="0"/>
                <a:ea typeface="Roboto Medium" panose="02000000000000000000" pitchFamily="2" charset="0"/>
              </a:rPr>
              <a:t>Challenges</a:t>
            </a:r>
            <a:endParaRPr lang="en-US" sz="2800" spc="600" dirty="0">
              <a:solidFill>
                <a:schemeClr val="bg1">
                  <a:lumMod val="75000"/>
                </a:schemeClr>
              </a:solidFill>
              <a:latin typeface="Roboto Medium" panose="02000000000000000000" pitchFamily="2" charset="0"/>
              <a:ea typeface="Roboto Medium" panose="02000000000000000000" pitchFamily="2" charset="0"/>
            </a:endParaRPr>
          </a:p>
        </p:txBody>
      </p:sp>
      <p:sp>
        <p:nvSpPr>
          <p:cNvPr id="91" name="TextBox 90">
            <a:extLst>
              <a:ext uri="{FF2B5EF4-FFF2-40B4-BE49-F238E27FC236}">
                <a16:creationId xmlns:a16="http://schemas.microsoft.com/office/drawing/2014/main" id="{AABB963F-6009-497C-BCFD-4FE9C8A3B4C6}"/>
              </a:ext>
            </a:extLst>
          </p:cNvPr>
          <p:cNvSpPr txBox="1"/>
          <p:nvPr/>
        </p:nvSpPr>
        <p:spPr>
          <a:xfrm>
            <a:off x="19180449" y="2532160"/>
            <a:ext cx="3796574" cy="584775"/>
          </a:xfrm>
          <a:prstGeom prst="rect">
            <a:avLst/>
          </a:prstGeom>
          <a:noFill/>
        </p:spPr>
        <p:txBody>
          <a:bodyPr wrap="square">
            <a:spAutoFit/>
          </a:bodyPr>
          <a:lstStyle/>
          <a:p>
            <a:r>
              <a:rPr lang="en-US" sz="1600" b="0" i="0" dirty="0">
                <a:solidFill>
                  <a:schemeClr val="bg1">
                    <a:lumMod val="75000"/>
                  </a:schemeClr>
                </a:solidFill>
                <a:effectLst/>
                <a:latin typeface="Roboto" panose="02000000000000000000" pitchFamily="2" charset="0"/>
                <a:ea typeface="Roboto" panose="02000000000000000000" pitchFamily="2" charset="0"/>
              </a:rPr>
              <a:t>What are the challenges and some of the current concerns for UAV’s? </a:t>
            </a:r>
            <a:endParaRPr lang="en-US" sz="1600" dirty="0">
              <a:solidFill>
                <a:schemeClr val="bg1">
                  <a:lumMod val="75000"/>
                </a:schemeClr>
              </a:solidFill>
              <a:latin typeface="Roboto" panose="02000000000000000000" pitchFamily="2" charset="0"/>
              <a:ea typeface="Roboto" panose="02000000000000000000" pitchFamily="2" charset="0"/>
            </a:endParaRPr>
          </a:p>
        </p:txBody>
      </p:sp>
      <p:grpSp>
        <p:nvGrpSpPr>
          <p:cNvPr id="92" name="Group 91">
            <a:extLst>
              <a:ext uri="{FF2B5EF4-FFF2-40B4-BE49-F238E27FC236}">
                <a16:creationId xmlns:a16="http://schemas.microsoft.com/office/drawing/2014/main" id="{B5294E36-0DE7-4588-B97B-098D22CA8A27}"/>
              </a:ext>
            </a:extLst>
          </p:cNvPr>
          <p:cNvGrpSpPr/>
          <p:nvPr/>
        </p:nvGrpSpPr>
        <p:grpSpPr>
          <a:xfrm>
            <a:off x="17001186" y="4612147"/>
            <a:ext cx="1582058" cy="1835189"/>
            <a:chOff x="12806369" y="3147035"/>
            <a:chExt cx="1582058" cy="1835189"/>
          </a:xfrm>
        </p:grpSpPr>
        <p:sp>
          <p:nvSpPr>
            <p:cNvPr id="93" name="Hexagon 92">
              <a:extLst>
                <a:ext uri="{FF2B5EF4-FFF2-40B4-BE49-F238E27FC236}">
                  <a16:creationId xmlns:a16="http://schemas.microsoft.com/office/drawing/2014/main" id="{DCF0D9FE-1F07-4610-9186-6FB4D83DDE90}"/>
                </a:ext>
              </a:extLst>
            </p:cNvPr>
            <p:cNvSpPr/>
            <p:nvPr/>
          </p:nvSpPr>
          <p:spPr>
            <a:xfrm rot="5400000">
              <a:off x="12880283" y="3446428"/>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94" name="Hexagon 93">
              <a:extLst>
                <a:ext uri="{FF2B5EF4-FFF2-40B4-BE49-F238E27FC236}">
                  <a16:creationId xmlns:a16="http://schemas.microsoft.com/office/drawing/2014/main" id="{F5C297F8-6B0E-4276-BD59-76DB4F3B09E4}"/>
                </a:ext>
              </a:extLst>
            </p:cNvPr>
            <p:cNvSpPr/>
            <p:nvPr/>
          </p:nvSpPr>
          <p:spPr>
            <a:xfrm rot="5400000">
              <a:off x="12679803" y="3273601"/>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95" name="TextBox 94">
            <a:extLst>
              <a:ext uri="{FF2B5EF4-FFF2-40B4-BE49-F238E27FC236}">
                <a16:creationId xmlns:a16="http://schemas.microsoft.com/office/drawing/2014/main" id="{F59BBDD0-332E-44A7-A62D-7C1813B7EC6D}"/>
              </a:ext>
            </a:extLst>
          </p:cNvPr>
          <p:cNvSpPr txBox="1"/>
          <p:nvPr/>
        </p:nvSpPr>
        <p:spPr>
          <a:xfrm>
            <a:off x="17092531" y="5068076"/>
            <a:ext cx="1447172" cy="923330"/>
          </a:xfrm>
          <a:prstGeom prst="rect">
            <a:avLst/>
          </a:prstGeom>
          <a:noFill/>
        </p:spPr>
        <p:txBody>
          <a:bodyPr wrap="square" rtlCol="0">
            <a:spAutoFit/>
          </a:bodyPr>
          <a:lstStyle>
            <a:defPPr>
              <a:defRPr lang="en-US"/>
            </a:defPPr>
            <a:lvl1pPr algn="ctr">
              <a:defRPr sz="5400" spc="60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defRPr>
            </a:lvl1pPr>
          </a:lstStyle>
          <a:p>
            <a:r>
              <a:rPr lang="en-US"/>
              <a:t>06</a:t>
            </a:r>
          </a:p>
        </p:txBody>
      </p:sp>
      <p:sp>
        <p:nvSpPr>
          <p:cNvPr id="96" name="TextBox 95">
            <a:extLst>
              <a:ext uri="{FF2B5EF4-FFF2-40B4-BE49-F238E27FC236}">
                <a16:creationId xmlns:a16="http://schemas.microsoft.com/office/drawing/2014/main" id="{9AC6920D-36D8-4C51-9C0D-C96C1CE63EFB}"/>
              </a:ext>
            </a:extLst>
          </p:cNvPr>
          <p:cNvSpPr txBox="1"/>
          <p:nvPr/>
        </p:nvSpPr>
        <p:spPr>
          <a:xfrm>
            <a:off x="19180449" y="7988230"/>
            <a:ext cx="4066786" cy="523220"/>
          </a:xfrm>
          <a:prstGeom prst="rect">
            <a:avLst/>
          </a:prstGeom>
          <a:noFill/>
        </p:spPr>
        <p:txBody>
          <a:bodyPr wrap="square">
            <a:spAutoFit/>
          </a:bodyPr>
          <a:lstStyle/>
          <a:p>
            <a:r>
              <a:rPr lang="en-US" sz="2800" spc="600" dirty="0">
                <a:solidFill>
                  <a:schemeClr val="bg1">
                    <a:lumMod val="75000"/>
                  </a:schemeClr>
                </a:solidFill>
                <a:latin typeface="Roboto Medium" panose="02000000000000000000" pitchFamily="2" charset="0"/>
                <a:ea typeface="Roboto Medium" panose="02000000000000000000" pitchFamily="2" charset="0"/>
              </a:rPr>
              <a:t>Future of UAV’s</a:t>
            </a:r>
          </a:p>
        </p:txBody>
      </p:sp>
      <p:sp>
        <p:nvSpPr>
          <p:cNvPr id="97" name="TextBox 96">
            <a:extLst>
              <a:ext uri="{FF2B5EF4-FFF2-40B4-BE49-F238E27FC236}">
                <a16:creationId xmlns:a16="http://schemas.microsoft.com/office/drawing/2014/main" id="{FBBD69A0-85AF-4EE9-8CD6-E29EEB4955FA}"/>
              </a:ext>
            </a:extLst>
          </p:cNvPr>
          <p:cNvSpPr txBox="1"/>
          <p:nvPr/>
        </p:nvSpPr>
        <p:spPr>
          <a:xfrm>
            <a:off x="19180449" y="8568125"/>
            <a:ext cx="3796574" cy="584775"/>
          </a:xfrm>
          <a:prstGeom prst="rect">
            <a:avLst/>
          </a:prstGeom>
          <a:noFill/>
        </p:spPr>
        <p:txBody>
          <a:bodyPr wrap="square">
            <a:spAutoFit/>
          </a:bodyPr>
          <a:lstStyle/>
          <a:p>
            <a:r>
              <a:rPr lang="en-US" sz="1600" b="0" i="0" dirty="0">
                <a:solidFill>
                  <a:schemeClr val="bg1">
                    <a:lumMod val="75000"/>
                  </a:schemeClr>
                </a:solidFill>
                <a:effectLst/>
                <a:latin typeface="Roboto" panose="02000000000000000000" pitchFamily="2" charset="0"/>
                <a:ea typeface="Roboto" panose="02000000000000000000" pitchFamily="2" charset="0"/>
              </a:rPr>
              <a:t>What are some of the potentials the UAV’s have for the future?</a:t>
            </a:r>
            <a:endParaRPr lang="en-US" sz="1600" dirty="0">
              <a:solidFill>
                <a:schemeClr val="bg1">
                  <a:lumMod val="75000"/>
                </a:schemeClr>
              </a:solidFill>
              <a:latin typeface="Roboto" panose="02000000000000000000" pitchFamily="2" charset="0"/>
              <a:ea typeface="Roboto" panose="02000000000000000000" pitchFamily="2" charset="0"/>
            </a:endParaRPr>
          </a:p>
        </p:txBody>
      </p:sp>
      <p:grpSp>
        <p:nvGrpSpPr>
          <p:cNvPr id="2" name="Group 1">
            <a:extLst>
              <a:ext uri="{FF2B5EF4-FFF2-40B4-BE49-F238E27FC236}">
                <a16:creationId xmlns:a16="http://schemas.microsoft.com/office/drawing/2014/main" id="{2D3A597B-5E46-D9CC-BBC9-AD736FC1ECB3}"/>
              </a:ext>
            </a:extLst>
          </p:cNvPr>
          <p:cNvGrpSpPr/>
          <p:nvPr/>
        </p:nvGrpSpPr>
        <p:grpSpPr>
          <a:xfrm>
            <a:off x="9705902" y="10648064"/>
            <a:ext cx="1582058" cy="1835189"/>
            <a:chOff x="12806369" y="3147035"/>
            <a:chExt cx="1582058" cy="1835189"/>
          </a:xfrm>
        </p:grpSpPr>
        <p:sp>
          <p:nvSpPr>
            <p:cNvPr id="5" name="Hexagon 4">
              <a:extLst>
                <a:ext uri="{FF2B5EF4-FFF2-40B4-BE49-F238E27FC236}">
                  <a16:creationId xmlns:a16="http://schemas.microsoft.com/office/drawing/2014/main" id="{197A2E20-B7A8-82DD-7F0F-329B7A71AED8}"/>
                </a:ext>
              </a:extLst>
            </p:cNvPr>
            <p:cNvSpPr/>
            <p:nvPr/>
          </p:nvSpPr>
          <p:spPr>
            <a:xfrm rot="5400000">
              <a:off x="12880283" y="3446428"/>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6" name="Hexagon 5">
              <a:extLst>
                <a:ext uri="{FF2B5EF4-FFF2-40B4-BE49-F238E27FC236}">
                  <a16:creationId xmlns:a16="http://schemas.microsoft.com/office/drawing/2014/main" id="{1C3DC8DB-E1FD-B3AE-262B-31DC0C3F9587}"/>
                </a:ext>
              </a:extLst>
            </p:cNvPr>
            <p:cNvSpPr/>
            <p:nvPr/>
          </p:nvSpPr>
          <p:spPr>
            <a:xfrm rot="5400000">
              <a:off x="12679803" y="3273601"/>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7" name="TextBox 6">
            <a:extLst>
              <a:ext uri="{FF2B5EF4-FFF2-40B4-BE49-F238E27FC236}">
                <a16:creationId xmlns:a16="http://schemas.microsoft.com/office/drawing/2014/main" id="{39062231-A905-FC3C-605C-D7AEDBD9CE22}"/>
              </a:ext>
            </a:extLst>
          </p:cNvPr>
          <p:cNvSpPr txBox="1"/>
          <p:nvPr/>
        </p:nvSpPr>
        <p:spPr>
          <a:xfrm>
            <a:off x="9797247" y="11103993"/>
            <a:ext cx="1447172" cy="923330"/>
          </a:xfrm>
          <a:prstGeom prst="rect">
            <a:avLst/>
          </a:prstGeom>
          <a:noFill/>
        </p:spPr>
        <p:txBody>
          <a:bodyPr wrap="square" rtlCol="0">
            <a:spAutoFit/>
          </a:bodyPr>
          <a:lstStyle>
            <a:defPPr>
              <a:defRPr lang="en-US"/>
            </a:defPPr>
            <a:lvl1pPr algn="ctr">
              <a:defRPr sz="5400" spc="60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defRPr>
            </a:lvl1pPr>
          </a:lstStyle>
          <a:p>
            <a:r>
              <a:rPr lang="en-US"/>
              <a:t>04</a:t>
            </a:r>
          </a:p>
        </p:txBody>
      </p:sp>
      <p:sp>
        <p:nvSpPr>
          <p:cNvPr id="8" name="TextBox 7">
            <a:extLst>
              <a:ext uri="{FF2B5EF4-FFF2-40B4-BE49-F238E27FC236}">
                <a16:creationId xmlns:a16="http://schemas.microsoft.com/office/drawing/2014/main" id="{1C5F9995-3158-3106-33C2-BCFC95553FA2}"/>
              </a:ext>
            </a:extLst>
          </p:cNvPr>
          <p:cNvSpPr txBox="1"/>
          <p:nvPr/>
        </p:nvSpPr>
        <p:spPr>
          <a:xfrm>
            <a:off x="11885166" y="11022698"/>
            <a:ext cx="3796574" cy="523220"/>
          </a:xfrm>
          <a:prstGeom prst="rect">
            <a:avLst/>
          </a:prstGeom>
          <a:noFill/>
        </p:spPr>
        <p:txBody>
          <a:bodyPr wrap="square">
            <a:spAutoFit/>
          </a:bodyPr>
          <a:lstStyle/>
          <a:p>
            <a:r>
              <a:rPr lang="en-US" sz="2800" b="0" i="0" spc="600" dirty="0">
                <a:solidFill>
                  <a:schemeClr val="bg1">
                    <a:lumMod val="75000"/>
                  </a:schemeClr>
                </a:solidFill>
                <a:effectLst/>
                <a:latin typeface="Roboto Medium" panose="02000000000000000000" pitchFamily="2" charset="0"/>
                <a:ea typeface="Roboto Medium" panose="02000000000000000000" pitchFamily="2" charset="0"/>
              </a:rPr>
              <a:t>Advantages</a:t>
            </a:r>
            <a:endParaRPr lang="en-US" sz="2800" spc="600" dirty="0">
              <a:solidFill>
                <a:schemeClr val="bg1">
                  <a:lumMod val="75000"/>
                </a:schemeClr>
              </a:solidFill>
              <a:latin typeface="Roboto Medium" panose="02000000000000000000" pitchFamily="2" charset="0"/>
              <a:ea typeface="Roboto Medium" panose="02000000000000000000" pitchFamily="2" charset="0"/>
            </a:endParaRPr>
          </a:p>
        </p:txBody>
      </p:sp>
      <p:sp>
        <p:nvSpPr>
          <p:cNvPr id="10" name="TextBox 9">
            <a:extLst>
              <a:ext uri="{FF2B5EF4-FFF2-40B4-BE49-F238E27FC236}">
                <a16:creationId xmlns:a16="http://schemas.microsoft.com/office/drawing/2014/main" id="{77A827F6-66DC-20F5-E1D4-722453628CC0}"/>
              </a:ext>
            </a:extLst>
          </p:cNvPr>
          <p:cNvSpPr txBox="1"/>
          <p:nvPr/>
        </p:nvSpPr>
        <p:spPr>
          <a:xfrm>
            <a:off x="11885166" y="11545918"/>
            <a:ext cx="3796574" cy="584775"/>
          </a:xfrm>
          <a:prstGeom prst="rect">
            <a:avLst/>
          </a:prstGeom>
          <a:noFill/>
        </p:spPr>
        <p:txBody>
          <a:bodyPr wrap="square">
            <a:spAutoFit/>
          </a:bodyPr>
          <a:lstStyle/>
          <a:p>
            <a:r>
              <a:rPr lang="en-US" sz="1600" b="0" i="0" dirty="0">
                <a:solidFill>
                  <a:schemeClr val="bg1">
                    <a:lumMod val="75000"/>
                  </a:schemeClr>
                </a:solidFill>
                <a:effectLst/>
                <a:latin typeface="Roboto" panose="02000000000000000000" pitchFamily="2" charset="0"/>
                <a:ea typeface="Roboto" panose="02000000000000000000" pitchFamily="2" charset="0"/>
              </a:rPr>
              <a:t>What are the advantages of UAV’s as compared to traditional machines?</a:t>
            </a:r>
            <a:endParaRPr lang="en-US" sz="1600" dirty="0">
              <a:solidFill>
                <a:schemeClr val="bg1">
                  <a:lumMod val="75000"/>
                </a:schemeClr>
              </a:solidFill>
              <a:latin typeface="Roboto" panose="02000000000000000000" pitchFamily="2" charset="0"/>
              <a:ea typeface="Roboto" panose="02000000000000000000" pitchFamily="2" charset="0"/>
            </a:endParaRPr>
          </a:p>
        </p:txBody>
      </p:sp>
      <p:grpSp>
        <p:nvGrpSpPr>
          <p:cNvPr id="11" name="Group 10">
            <a:extLst>
              <a:ext uri="{FF2B5EF4-FFF2-40B4-BE49-F238E27FC236}">
                <a16:creationId xmlns:a16="http://schemas.microsoft.com/office/drawing/2014/main" id="{A075725E-4FFC-DBE3-6FB3-FA1C6B2D8B2E}"/>
              </a:ext>
            </a:extLst>
          </p:cNvPr>
          <p:cNvGrpSpPr/>
          <p:nvPr/>
        </p:nvGrpSpPr>
        <p:grpSpPr>
          <a:xfrm>
            <a:off x="17001186" y="7628408"/>
            <a:ext cx="1582058" cy="1835189"/>
            <a:chOff x="12806369" y="3147035"/>
            <a:chExt cx="1582058" cy="1835189"/>
          </a:xfrm>
        </p:grpSpPr>
        <p:sp>
          <p:nvSpPr>
            <p:cNvPr id="12" name="Hexagon 11">
              <a:extLst>
                <a:ext uri="{FF2B5EF4-FFF2-40B4-BE49-F238E27FC236}">
                  <a16:creationId xmlns:a16="http://schemas.microsoft.com/office/drawing/2014/main" id="{0135C67F-F9BC-F58C-5785-BE1E88B7AD64}"/>
                </a:ext>
              </a:extLst>
            </p:cNvPr>
            <p:cNvSpPr/>
            <p:nvPr/>
          </p:nvSpPr>
          <p:spPr>
            <a:xfrm rot="5400000">
              <a:off x="12880283" y="3446428"/>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13" name="Hexagon 12">
              <a:extLst>
                <a:ext uri="{FF2B5EF4-FFF2-40B4-BE49-F238E27FC236}">
                  <a16:creationId xmlns:a16="http://schemas.microsoft.com/office/drawing/2014/main" id="{54E185E6-A723-32ED-1719-4576B4279729}"/>
                </a:ext>
              </a:extLst>
            </p:cNvPr>
            <p:cNvSpPr/>
            <p:nvPr/>
          </p:nvSpPr>
          <p:spPr>
            <a:xfrm rot="5400000">
              <a:off x="12679803" y="3273601"/>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14" name="TextBox 13">
            <a:extLst>
              <a:ext uri="{FF2B5EF4-FFF2-40B4-BE49-F238E27FC236}">
                <a16:creationId xmlns:a16="http://schemas.microsoft.com/office/drawing/2014/main" id="{2E5387EE-1789-2A42-30C7-5315987E17C7}"/>
              </a:ext>
            </a:extLst>
          </p:cNvPr>
          <p:cNvSpPr txBox="1"/>
          <p:nvPr/>
        </p:nvSpPr>
        <p:spPr>
          <a:xfrm>
            <a:off x="17092531" y="8084337"/>
            <a:ext cx="1447172" cy="923330"/>
          </a:xfrm>
          <a:prstGeom prst="rect">
            <a:avLst/>
          </a:prstGeom>
          <a:noFill/>
        </p:spPr>
        <p:txBody>
          <a:bodyPr wrap="square" rtlCol="0">
            <a:spAutoFit/>
          </a:bodyPr>
          <a:lstStyle>
            <a:defPPr>
              <a:defRPr lang="en-US"/>
            </a:defPPr>
            <a:lvl1pPr algn="ctr">
              <a:defRPr sz="5400" spc="60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defRPr>
            </a:lvl1pPr>
          </a:lstStyle>
          <a:p>
            <a:r>
              <a:rPr lang="en-US" dirty="0"/>
              <a:t>07</a:t>
            </a:r>
          </a:p>
        </p:txBody>
      </p:sp>
      <p:sp>
        <p:nvSpPr>
          <p:cNvPr id="15" name="TextBox 14">
            <a:extLst>
              <a:ext uri="{FF2B5EF4-FFF2-40B4-BE49-F238E27FC236}">
                <a16:creationId xmlns:a16="http://schemas.microsoft.com/office/drawing/2014/main" id="{65ADDBBF-E9E7-FEAF-B966-358812216B13}"/>
              </a:ext>
            </a:extLst>
          </p:cNvPr>
          <p:cNvSpPr txBox="1"/>
          <p:nvPr/>
        </p:nvSpPr>
        <p:spPr>
          <a:xfrm>
            <a:off x="19180449" y="4902556"/>
            <a:ext cx="4066786" cy="523220"/>
          </a:xfrm>
          <a:prstGeom prst="rect">
            <a:avLst/>
          </a:prstGeom>
          <a:noFill/>
        </p:spPr>
        <p:txBody>
          <a:bodyPr wrap="square">
            <a:spAutoFit/>
          </a:bodyPr>
          <a:lstStyle/>
          <a:p>
            <a:r>
              <a:rPr lang="en-US" sz="2800" spc="600" dirty="0">
                <a:solidFill>
                  <a:schemeClr val="bg1">
                    <a:lumMod val="75000"/>
                  </a:schemeClr>
                </a:solidFill>
                <a:latin typeface="Roboto Medium" panose="02000000000000000000" pitchFamily="2" charset="0"/>
                <a:ea typeface="Roboto Medium" panose="02000000000000000000" pitchFamily="2" charset="0"/>
              </a:rPr>
              <a:t>Designs UAV’s</a:t>
            </a:r>
          </a:p>
        </p:txBody>
      </p:sp>
      <p:sp>
        <p:nvSpPr>
          <p:cNvPr id="21" name="TextBox 20">
            <a:extLst>
              <a:ext uri="{FF2B5EF4-FFF2-40B4-BE49-F238E27FC236}">
                <a16:creationId xmlns:a16="http://schemas.microsoft.com/office/drawing/2014/main" id="{48E51B64-A90F-D57F-99B2-15C6C542C028}"/>
              </a:ext>
            </a:extLst>
          </p:cNvPr>
          <p:cNvSpPr txBox="1"/>
          <p:nvPr/>
        </p:nvSpPr>
        <p:spPr>
          <a:xfrm>
            <a:off x="19180449" y="5482451"/>
            <a:ext cx="3796574" cy="584775"/>
          </a:xfrm>
          <a:prstGeom prst="rect">
            <a:avLst/>
          </a:prstGeom>
          <a:noFill/>
        </p:spPr>
        <p:txBody>
          <a:bodyPr wrap="square">
            <a:spAutoFit/>
          </a:bodyPr>
          <a:lstStyle/>
          <a:p>
            <a:r>
              <a:rPr lang="en-US" sz="1600" b="0" i="0" dirty="0">
                <a:solidFill>
                  <a:schemeClr val="bg1">
                    <a:lumMod val="75000"/>
                  </a:schemeClr>
                </a:solidFill>
                <a:effectLst/>
                <a:latin typeface="Roboto" panose="02000000000000000000" pitchFamily="2" charset="0"/>
                <a:ea typeface="Roboto" panose="02000000000000000000" pitchFamily="2" charset="0"/>
              </a:rPr>
              <a:t>How are the different designs and aspects of UAVs affecting the market?</a:t>
            </a:r>
            <a:endParaRPr lang="en-US" sz="1600" dirty="0">
              <a:solidFill>
                <a:schemeClr val="bg1">
                  <a:lumMod val="75000"/>
                </a:schemeClr>
              </a:solidFill>
              <a:latin typeface="Roboto" panose="02000000000000000000" pitchFamily="2" charset="0"/>
              <a:ea typeface="Roboto" panose="02000000000000000000" pitchFamily="2" charset="0"/>
            </a:endParaRPr>
          </a:p>
        </p:txBody>
      </p:sp>
      <p:grpSp>
        <p:nvGrpSpPr>
          <p:cNvPr id="22" name="Group 21">
            <a:extLst>
              <a:ext uri="{FF2B5EF4-FFF2-40B4-BE49-F238E27FC236}">
                <a16:creationId xmlns:a16="http://schemas.microsoft.com/office/drawing/2014/main" id="{90AAE398-70EA-49E0-1387-6BD594D952F1}"/>
              </a:ext>
            </a:extLst>
          </p:cNvPr>
          <p:cNvGrpSpPr/>
          <p:nvPr/>
        </p:nvGrpSpPr>
        <p:grpSpPr>
          <a:xfrm>
            <a:off x="17001186" y="10648064"/>
            <a:ext cx="1582058" cy="1835189"/>
            <a:chOff x="12806369" y="3147035"/>
            <a:chExt cx="1582058" cy="1835189"/>
          </a:xfrm>
        </p:grpSpPr>
        <p:sp>
          <p:nvSpPr>
            <p:cNvPr id="23" name="Hexagon 22">
              <a:extLst>
                <a:ext uri="{FF2B5EF4-FFF2-40B4-BE49-F238E27FC236}">
                  <a16:creationId xmlns:a16="http://schemas.microsoft.com/office/drawing/2014/main" id="{F668072B-7FCF-4E01-DF3C-5CB2987C0FA7}"/>
                </a:ext>
              </a:extLst>
            </p:cNvPr>
            <p:cNvSpPr/>
            <p:nvPr/>
          </p:nvSpPr>
          <p:spPr>
            <a:xfrm rot="5400000">
              <a:off x="12880283" y="3446428"/>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24" name="Hexagon 23">
              <a:extLst>
                <a:ext uri="{FF2B5EF4-FFF2-40B4-BE49-F238E27FC236}">
                  <a16:creationId xmlns:a16="http://schemas.microsoft.com/office/drawing/2014/main" id="{20147F93-6053-369A-8902-F1D8FBC73D3D}"/>
                </a:ext>
              </a:extLst>
            </p:cNvPr>
            <p:cNvSpPr/>
            <p:nvPr/>
          </p:nvSpPr>
          <p:spPr>
            <a:xfrm rot="5400000">
              <a:off x="12679803" y="3273601"/>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25" name="TextBox 24">
            <a:extLst>
              <a:ext uri="{FF2B5EF4-FFF2-40B4-BE49-F238E27FC236}">
                <a16:creationId xmlns:a16="http://schemas.microsoft.com/office/drawing/2014/main" id="{ACC1AECE-6038-0592-FF38-D86EE670A311}"/>
              </a:ext>
            </a:extLst>
          </p:cNvPr>
          <p:cNvSpPr txBox="1"/>
          <p:nvPr/>
        </p:nvSpPr>
        <p:spPr>
          <a:xfrm>
            <a:off x="17092531" y="11103993"/>
            <a:ext cx="1447172" cy="923330"/>
          </a:xfrm>
          <a:prstGeom prst="rect">
            <a:avLst/>
          </a:prstGeom>
          <a:noFill/>
        </p:spPr>
        <p:txBody>
          <a:bodyPr wrap="square" rtlCol="0">
            <a:spAutoFit/>
          </a:bodyPr>
          <a:lstStyle>
            <a:defPPr>
              <a:defRPr lang="en-US"/>
            </a:defPPr>
            <a:lvl1pPr algn="ctr">
              <a:defRPr sz="5400" spc="60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defRPr>
            </a:lvl1pPr>
          </a:lstStyle>
          <a:p>
            <a:r>
              <a:rPr lang="en-US" dirty="0"/>
              <a:t>08</a:t>
            </a:r>
          </a:p>
        </p:txBody>
      </p:sp>
      <p:sp>
        <p:nvSpPr>
          <p:cNvPr id="26" name="TextBox 25">
            <a:extLst>
              <a:ext uri="{FF2B5EF4-FFF2-40B4-BE49-F238E27FC236}">
                <a16:creationId xmlns:a16="http://schemas.microsoft.com/office/drawing/2014/main" id="{B584EFBB-ADDF-B0C5-EF39-F20C84D3F79C}"/>
              </a:ext>
            </a:extLst>
          </p:cNvPr>
          <p:cNvSpPr txBox="1"/>
          <p:nvPr/>
        </p:nvSpPr>
        <p:spPr>
          <a:xfrm>
            <a:off x="19180450" y="10966023"/>
            <a:ext cx="4066786" cy="523220"/>
          </a:xfrm>
          <a:prstGeom prst="rect">
            <a:avLst/>
          </a:prstGeom>
          <a:noFill/>
        </p:spPr>
        <p:txBody>
          <a:bodyPr wrap="square">
            <a:spAutoFit/>
          </a:bodyPr>
          <a:lstStyle/>
          <a:p>
            <a:r>
              <a:rPr lang="en-US" sz="2800" spc="600" dirty="0">
                <a:solidFill>
                  <a:schemeClr val="bg1">
                    <a:lumMod val="75000"/>
                  </a:schemeClr>
                </a:solidFill>
                <a:latin typeface="Roboto Medium" panose="02000000000000000000" pitchFamily="2" charset="0"/>
                <a:ea typeface="Roboto Medium" panose="02000000000000000000" pitchFamily="2" charset="0"/>
              </a:rPr>
              <a:t>Conclusion</a:t>
            </a:r>
          </a:p>
        </p:txBody>
      </p:sp>
      <p:sp>
        <p:nvSpPr>
          <p:cNvPr id="27" name="TextBox 26">
            <a:extLst>
              <a:ext uri="{FF2B5EF4-FFF2-40B4-BE49-F238E27FC236}">
                <a16:creationId xmlns:a16="http://schemas.microsoft.com/office/drawing/2014/main" id="{138BDC51-C740-5FBB-C828-4C15D6878056}"/>
              </a:ext>
            </a:extLst>
          </p:cNvPr>
          <p:cNvSpPr txBox="1"/>
          <p:nvPr/>
        </p:nvSpPr>
        <p:spPr>
          <a:xfrm>
            <a:off x="19180450" y="11545918"/>
            <a:ext cx="3796574" cy="338554"/>
          </a:xfrm>
          <a:prstGeom prst="rect">
            <a:avLst/>
          </a:prstGeom>
          <a:noFill/>
        </p:spPr>
        <p:txBody>
          <a:bodyPr wrap="square">
            <a:spAutoFit/>
          </a:bodyPr>
          <a:lstStyle/>
          <a:p>
            <a:r>
              <a:rPr lang="en-US" sz="1600" b="0" i="0" dirty="0">
                <a:solidFill>
                  <a:schemeClr val="bg1">
                    <a:lumMod val="75000"/>
                  </a:schemeClr>
                </a:solidFill>
                <a:effectLst/>
                <a:latin typeface="Roboto" panose="02000000000000000000" pitchFamily="2" charset="0"/>
                <a:ea typeface="Roboto" panose="02000000000000000000" pitchFamily="2" charset="0"/>
              </a:rPr>
              <a:t>Significance and impact of UAVs</a:t>
            </a:r>
            <a:endParaRPr lang="en-US" sz="1600" dirty="0">
              <a:solidFill>
                <a:schemeClr val="bg1">
                  <a:lumMod val="75000"/>
                </a:schemeClr>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214085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340" name="TextBox 339">
            <a:extLst>
              <a:ext uri="{FF2B5EF4-FFF2-40B4-BE49-F238E27FC236}">
                <a16:creationId xmlns:a16="http://schemas.microsoft.com/office/drawing/2014/main" id="{84F2DAF4-1688-474F-808D-927A7EEC0D93}"/>
              </a:ext>
            </a:extLst>
          </p:cNvPr>
          <p:cNvSpPr txBox="1"/>
          <p:nvPr/>
        </p:nvSpPr>
        <p:spPr>
          <a:xfrm>
            <a:off x="3967766" y="2652055"/>
            <a:ext cx="16448468" cy="1107996"/>
          </a:xfrm>
          <a:prstGeom prst="rect">
            <a:avLst/>
          </a:prstGeom>
          <a:noFill/>
        </p:spPr>
        <p:txBody>
          <a:bodyPr wrap="square" rtlCol="0">
            <a:spAutoFit/>
          </a:bodyPr>
          <a:lstStyle>
            <a:defPPr>
              <a:defRPr lang="en-US"/>
            </a:defPPr>
            <a:lvl1pPr>
              <a:defRPr sz="6600" spc="2500">
                <a:gradFill flip="none" rotWithShape="1">
                  <a:gsLst>
                    <a:gs pos="0">
                      <a:srgbClr val="348D90"/>
                    </a:gs>
                    <a:gs pos="100000">
                      <a:srgbClr val="86D4D6"/>
                    </a:gs>
                  </a:gsLst>
                  <a:lin ang="2700000" scaled="1"/>
                  <a:tileRect/>
                </a:gradFill>
                <a:latin typeface="Roboto Thin" panose="02000000000000000000" pitchFamily="2" charset="0"/>
                <a:ea typeface="Roboto Thin" panose="02000000000000000000" pitchFamily="2" charset="0"/>
              </a:defRPr>
            </a:lvl1pPr>
          </a:lstStyle>
          <a:p>
            <a:pPr algn="ctr"/>
            <a:r>
              <a:rPr lang="en-US" dirty="0">
                <a:gradFill flip="none" rotWithShape="1">
                  <a:gsLst>
                    <a:gs pos="0">
                      <a:schemeClr val="accent1"/>
                    </a:gs>
                    <a:gs pos="100000">
                      <a:schemeClr val="accent2"/>
                    </a:gs>
                  </a:gsLst>
                  <a:lin ang="2700000" scaled="1"/>
                  <a:tileRect/>
                </a:gradFill>
              </a:rPr>
              <a:t>INTRODUCTION</a:t>
            </a:r>
          </a:p>
        </p:txBody>
      </p:sp>
      <p:sp>
        <p:nvSpPr>
          <p:cNvPr id="23" name="TextBox 22">
            <a:extLst>
              <a:ext uri="{FF2B5EF4-FFF2-40B4-BE49-F238E27FC236}">
                <a16:creationId xmlns:a16="http://schemas.microsoft.com/office/drawing/2014/main" id="{52D96F65-2A9C-449E-B6C4-33F7ECC73873}"/>
              </a:ext>
            </a:extLst>
          </p:cNvPr>
          <p:cNvSpPr txBox="1"/>
          <p:nvPr/>
        </p:nvSpPr>
        <p:spPr>
          <a:xfrm>
            <a:off x="3967766" y="3910108"/>
            <a:ext cx="7658755" cy="5893921"/>
          </a:xfrm>
          <a:prstGeom prst="rect">
            <a:avLst/>
          </a:prstGeom>
          <a:noFill/>
        </p:spPr>
        <p:txBody>
          <a:bodyPr wrap="square">
            <a:spAutoFit/>
          </a:bodyPr>
          <a:lstStyle/>
          <a:p>
            <a:pPr algn="just">
              <a:lnSpc>
                <a:spcPct val="200000"/>
              </a:lnSpc>
            </a:pPr>
            <a:r>
              <a:rPr lang="en-US" sz="2400" b="0" i="0" spc="300" dirty="0">
                <a:solidFill>
                  <a:schemeClr val="bg1">
                    <a:lumMod val="75000"/>
                  </a:schemeClr>
                </a:solidFill>
                <a:effectLst/>
                <a:latin typeface="Roboto" panose="02000000000000000000" pitchFamily="2" charset="0"/>
                <a:ea typeface="Roboto" panose="02000000000000000000" pitchFamily="2" charset="0"/>
              </a:rPr>
              <a:t>Unmanned Aerial Vehicles, or UAV’s, are aircraft that can be operated without a human pilot on board. They have been in development since the early 20</a:t>
            </a:r>
            <a:r>
              <a:rPr lang="en-US" sz="2400" b="0" i="0" spc="300" baseline="30000" dirty="0">
                <a:solidFill>
                  <a:schemeClr val="bg1">
                    <a:lumMod val="75000"/>
                  </a:schemeClr>
                </a:solidFill>
                <a:effectLst/>
                <a:latin typeface="Roboto" panose="02000000000000000000" pitchFamily="2" charset="0"/>
                <a:ea typeface="Roboto" panose="02000000000000000000" pitchFamily="2" charset="0"/>
              </a:rPr>
              <a:t>th</a:t>
            </a:r>
            <a:r>
              <a:rPr lang="en-US" sz="2400" b="0" i="0" spc="300" dirty="0">
                <a:solidFill>
                  <a:schemeClr val="bg1">
                    <a:lumMod val="75000"/>
                  </a:schemeClr>
                </a:solidFill>
                <a:effectLst/>
                <a:latin typeface="Roboto" panose="02000000000000000000" pitchFamily="2" charset="0"/>
                <a:ea typeface="Roboto" panose="02000000000000000000" pitchFamily="2" charset="0"/>
              </a:rPr>
              <a:t> century, but it wasn’t until the 1990’s that they started to see widespread use. Today, UAV’s are used for variety of purposes and come in various shapes and sizes,</a:t>
            </a:r>
            <a:endParaRPr lang="en-US" sz="2400" spc="300" dirty="0">
              <a:solidFill>
                <a:schemeClr val="bg1">
                  <a:lumMod val="75000"/>
                </a:schemeClr>
              </a:solidFill>
              <a:latin typeface="Roboto" panose="02000000000000000000" pitchFamily="2" charset="0"/>
              <a:ea typeface="Roboto" panose="02000000000000000000" pitchFamily="2" charset="0"/>
            </a:endParaRPr>
          </a:p>
        </p:txBody>
      </p:sp>
      <p:sp>
        <p:nvSpPr>
          <p:cNvPr id="457" name="TextBox 456">
            <a:extLst>
              <a:ext uri="{FF2B5EF4-FFF2-40B4-BE49-F238E27FC236}">
                <a16:creationId xmlns:a16="http://schemas.microsoft.com/office/drawing/2014/main" id="{3E10FB81-9DE9-4952-8E88-855630507DCC}"/>
              </a:ext>
            </a:extLst>
          </p:cNvPr>
          <p:cNvSpPr txBox="1"/>
          <p:nvPr/>
        </p:nvSpPr>
        <p:spPr>
          <a:xfrm>
            <a:off x="12757481" y="3910108"/>
            <a:ext cx="8114270" cy="5893921"/>
          </a:xfrm>
          <a:prstGeom prst="rect">
            <a:avLst/>
          </a:prstGeom>
          <a:noFill/>
        </p:spPr>
        <p:txBody>
          <a:bodyPr wrap="square">
            <a:spAutoFit/>
          </a:bodyPr>
          <a:lstStyle/>
          <a:p>
            <a:pPr algn="just">
              <a:lnSpc>
                <a:spcPct val="200000"/>
              </a:lnSpc>
            </a:pPr>
            <a:r>
              <a:rPr lang="en-US" sz="2400" b="0" i="0" spc="300" dirty="0">
                <a:solidFill>
                  <a:schemeClr val="bg1">
                    <a:lumMod val="75000"/>
                  </a:schemeClr>
                </a:solidFill>
                <a:effectLst/>
                <a:latin typeface="Roboto" panose="02000000000000000000" pitchFamily="2" charset="0"/>
                <a:ea typeface="Roboto" panose="02000000000000000000" pitchFamily="2" charset="0"/>
              </a:rPr>
              <a:t>from small handheld units to large military-grade models. They are equipped with cameras, sensors, and other advanced technologies that allow them to capture data and perform a variety of tasks, but besides the military purposes and surveillance they are also used for scientific research and commercial photography.</a:t>
            </a:r>
            <a:endParaRPr lang="en-US" sz="2400" spc="300" dirty="0">
              <a:solidFill>
                <a:schemeClr val="bg1">
                  <a:lumMod val="75000"/>
                </a:schemeClr>
              </a:solidFill>
              <a:latin typeface="Roboto" panose="02000000000000000000" pitchFamily="2" charset="0"/>
              <a:ea typeface="Roboto" panose="02000000000000000000" pitchFamily="2" charset="0"/>
            </a:endParaRPr>
          </a:p>
        </p:txBody>
      </p:sp>
      <p:sp>
        <p:nvSpPr>
          <p:cNvPr id="461" name="Graphic 459">
            <a:extLst>
              <a:ext uri="{FF2B5EF4-FFF2-40B4-BE49-F238E27FC236}">
                <a16:creationId xmlns:a16="http://schemas.microsoft.com/office/drawing/2014/main" id="{9FA7E42A-1620-4238-B83A-552D3149BBB2}"/>
              </a:ext>
            </a:extLst>
          </p:cNvPr>
          <p:cNvSpPr/>
          <p:nvPr/>
        </p:nvSpPr>
        <p:spPr>
          <a:xfrm>
            <a:off x="-138239" y="1366701"/>
            <a:ext cx="24663266" cy="10980736"/>
          </a:xfrm>
          <a:custGeom>
            <a:avLst/>
            <a:gdLst>
              <a:gd name="connsiteX0" fmla="*/ 24368190 w 24368190"/>
              <a:gd name="connsiteY0" fmla="*/ 1921333 h 10720776"/>
              <a:gd name="connsiteX1" fmla="*/ 24368190 w 24368190"/>
              <a:gd name="connsiteY1" fmla="*/ 8799444 h 10720776"/>
              <a:gd name="connsiteX2" fmla="*/ 19027332 w 24368190"/>
              <a:gd name="connsiteY2" fmla="*/ 8799444 h 10720776"/>
              <a:gd name="connsiteX3" fmla="*/ 17474270 w 24368190"/>
              <a:gd name="connsiteY3" fmla="*/ 10367386 h 10720776"/>
              <a:gd name="connsiteX4" fmla="*/ 16621481 w 24368190"/>
              <a:gd name="connsiteY4" fmla="*/ 10720777 h 10720776"/>
              <a:gd name="connsiteX5" fmla="*/ 7771819 w 24368190"/>
              <a:gd name="connsiteY5" fmla="*/ 10720777 h 10720776"/>
              <a:gd name="connsiteX6" fmla="*/ 6919030 w 24368190"/>
              <a:gd name="connsiteY6" fmla="*/ 10367386 h 10720776"/>
              <a:gd name="connsiteX7" fmla="*/ 5365968 w 24368190"/>
              <a:gd name="connsiteY7" fmla="*/ 8799444 h 10720776"/>
              <a:gd name="connsiteX8" fmla="*/ 0 w 24368190"/>
              <a:gd name="connsiteY8" fmla="*/ 8799444 h 10720776"/>
              <a:gd name="connsiteX9" fmla="*/ 0 w 24368190"/>
              <a:gd name="connsiteY9" fmla="*/ 1921333 h 10720776"/>
              <a:gd name="connsiteX10" fmla="*/ 5340859 w 24368190"/>
              <a:gd name="connsiteY10" fmla="*/ 1921333 h 10720776"/>
              <a:gd name="connsiteX11" fmla="*/ 6893921 w 24368190"/>
              <a:gd name="connsiteY11" fmla="*/ 353391 h 10720776"/>
              <a:gd name="connsiteX12" fmla="*/ 7746710 w 24368190"/>
              <a:gd name="connsiteY12" fmla="*/ 0 h 10720776"/>
              <a:gd name="connsiteX13" fmla="*/ 16596371 w 24368190"/>
              <a:gd name="connsiteY13" fmla="*/ 0 h 10720776"/>
              <a:gd name="connsiteX14" fmla="*/ 17449162 w 24368190"/>
              <a:gd name="connsiteY14" fmla="*/ 353391 h 10720776"/>
              <a:gd name="connsiteX15" fmla="*/ 19002222 w 24368190"/>
              <a:gd name="connsiteY15" fmla="*/ 1921333 h 10720776"/>
              <a:gd name="connsiteX16" fmla="*/ 24368190 w 24368190"/>
              <a:gd name="connsiteY16" fmla="*/ 1921333 h 1072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368190" h="10720776">
                <a:moveTo>
                  <a:pt x="24368190" y="1921333"/>
                </a:moveTo>
                <a:lnTo>
                  <a:pt x="24368190" y="8799444"/>
                </a:lnTo>
                <a:lnTo>
                  <a:pt x="19027332" y="8799444"/>
                </a:lnTo>
                <a:lnTo>
                  <a:pt x="17474270" y="10367386"/>
                </a:lnTo>
                <a:cubicBezTo>
                  <a:pt x="17251076" y="10593369"/>
                  <a:pt x="16943254" y="10720777"/>
                  <a:pt x="16621481" y="10720777"/>
                </a:cubicBezTo>
                <a:lnTo>
                  <a:pt x="7771819" y="10720777"/>
                </a:lnTo>
                <a:cubicBezTo>
                  <a:pt x="7450047" y="10720777"/>
                  <a:pt x="7142225" y="10593369"/>
                  <a:pt x="6919030" y="10367386"/>
                </a:cubicBezTo>
                <a:lnTo>
                  <a:pt x="5365968" y="8799444"/>
                </a:lnTo>
                <a:lnTo>
                  <a:pt x="0" y="8799444"/>
                </a:lnTo>
                <a:lnTo>
                  <a:pt x="0" y="1921333"/>
                </a:lnTo>
                <a:lnTo>
                  <a:pt x="5340859" y="1921333"/>
                </a:lnTo>
                <a:lnTo>
                  <a:pt x="6893921" y="353391"/>
                </a:lnTo>
                <a:cubicBezTo>
                  <a:pt x="7117115" y="127407"/>
                  <a:pt x="7424938" y="0"/>
                  <a:pt x="7746710" y="0"/>
                </a:cubicBezTo>
                <a:lnTo>
                  <a:pt x="16596371" y="0"/>
                </a:lnTo>
                <a:cubicBezTo>
                  <a:pt x="16918144" y="0"/>
                  <a:pt x="17225966" y="127407"/>
                  <a:pt x="17449162" y="353391"/>
                </a:cubicBezTo>
                <a:lnTo>
                  <a:pt x="19002222" y="1921333"/>
                </a:lnTo>
                <a:lnTo>
                  <a:pt x="24368190" y="1921333"/>
                </a:lnTo>
                <a:close/>
              </a:path>
            </a:pathLst>
          </a:custGeom>
          <a:noFill/>
          <a:ln w="34925" cap="flat">
            <a:gradFill flip="none" rotWithShape="1">
              <a:gsLst>
                <a:gs pos="0">
                  <a:schemeClr val="accent1">
                    <a:alpha val="27000"/>
                  </a:schemeClr>
                </a:gs>
                <a:gs pos="100000">
                  <a:schemeClr val="accent2">
                    <a:alpha val="33000"/>
                  </a:schemeClr>
                </a:gs>
              </a:gsLst>
              <a:lin ang="2700000" scaled="1"/>
              <a:tileRect/>
            </a:gradFill>
            <a:prstDash val="solid"/>
            <a:miter/>
          </a:ln>
        </p:spPr>
        <p:txBody>
          <a:bodyPr rtlCol="0" anchor="ctr"/>
          <a:lstStyle/>
          <a:p>
            <a:endParaRPr lang="en-US">
              <a:latin typeface="Roboto" panose="02000000000000000000" pitchFamily="2" charset="0"/>
            </a:endParaRPr>
          </a:p>
        </p:txBody>
      </p:sp>
      <p:sp>
        <p:nvSpPr>
          <p:cNvPr id="463" name="TextBox 462">
            <a:extLst>
              <a:ext uri="{FF2B5EF4-FFF2-40B4-BE49-F238E27FC236}">
                <a16:creationId xmlns:a16="http://schemas.microsoft.com/office/drawing/2014/main" id="{03BDAD0A-26D3-45A8-BEC1-53D4603499CF}"/>
              </a:ext>
            </a:extLst>
          </p:cNvPr>
          <p:cNvSpPr txBox="1"/>
          <p:nvPr/>
        </p:nvSpPr>
        <p:spPr>
          <a:xfrm>
            <a:off x="22781987" y="13151940"/>
            <a:ext cx="863600" cy="461665"/>
          </a:xfrm>
          <a:prstGeom prst="rect">
            <a:avLst/>
          </a:prstGeom>
          <a:noFill/>
        </p:spPr>
        <p:txBody>
          <a:bodyPr wrap="square" rtlCol="0">
            <a:spAutoFit/>
          </a:bodyPr>
          <a:lstStyle/>
          <a:p>
            <a:pPr algn="ctr"/>
            <a:fld id="{A4D02260-FD53-4FD9-86B3-94B58958DA45}" type="slidenum">
              <a:rPr lang="en-US" sz="2400" spc="300" smtClean="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rPr>
              <a:pPr algn="ctr"/>
              <a:t>3</a:t>
            </a:fld>
            <a:endParaRPr lang="en-US" sz="2400" spc="30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endParaRPr>
          </a:p>
        </p:txBody>
      </p:sp>
      <p:sp>
        <p:nvSpPr>
          <p:cNvPr id="465" name="Graphic 4">
            <a:extLst>
              <a:ext uri="{FF2B5EF4-FFF2-40B4-BE49-F238E27FC236}">
                <a16:creationId xmlns:a16="http://schemas.microsoft.com/office/drawing/2014/main" id="{75965CE5-D9C3-4120-AD0F-72B436F6DFBD}"/>
              </a:ext>
            </a:extLst>
          </p:cNvPr>
          <p:cNvSpPr/>
          <p:nvPr/>
        </p:nvSpPr>
        <p:spPr>
          <a:xfrm>
            <a:off x="22977024" y="13670280"/>
            <a:ext cx="473526" cy="45719"/>
          </a:xfrm>
          <a:custGeom>
            <a:avLst/>
            <a:gdLst>
              <a:gd name="connsiteX0" fmla="*/ 0 w 4381500"/>
              <a:gd name="connsiteY0" fmla="*/ 348638 h 348638"/>
              <a:gd name="connsiteX1" fmla="*/ 4381500 w 4381500"/>
              <a:gd name="connsiteY1" fmla="*/ 348638 h 348638"/>
              <a:gd name="connsiteX2" fmla="*/ 4381500 w 4381500"/>
              <a:gd name="connsiteY2" fmla="*/ 348638 h 348638"/>
              <a:gd name="connsiteX3" fmla="*/ 0 w 4381500"/>
              <a:gd name="connsiteY3" fmla="*/ 348638 h 348638"/>
              <a:gd name="connsiteX4" fmla="*/ 0 w 4381500"/>
              <a:gd name="connsiteY4" fmla="*/ 348638 h 348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1500" h="348638">
                <a:moveTo>
                  <a:pt x="0" y="348638"/>
                </a:moveTo>
                <a:lnTo>
                  <a:pt x="4381500" y="348638"/>
                </a:lnTo>
                <a:lnTo>
                  <a:pt x="4381500" y="348638"/>
                </a:lnTo>
                <a:cubicBezTo>
                  <a:pt x="4260533" y="-108562"/>
                  <a:pt x="114300" y="-123802"/>
                  <a:pt x="0" y="348638"/>
                </a:cubicBezTo>
                <a:lnTo>
                  <a:pt x="0" y="348638"/>
                </a:lnTo>
                <a:close/>
              </a:path>
            </a:pathLst>
          </a:custGeom>
          <a:gradFill flip="none" rotWithShape="1">
            <a:gsLst>
              <a:gs pos="85000">
                <a:schemeClr val="accent1"/>
              </a:gs>
              <a:gs pos="0">
                <a:schemeClr val="accent2"/>
              </a:gs>
            </a:gsLst>
            <a:lin ang="5400000" scaled="1"/>
            <a:tileRect/>
          </a:gradFill>
          <a:ln w="9525" cap="flat">
            <a:noFill/>
            <a:prstDash val="solid"/>
            <a:miter/>
          </a:ln>
        </p:spPr>
        <p:txBody>
          <a:bodyPr rtlCol="0" anchor="ctr"/>
          <a:lstStyle/>
          <a:p>
            <a:endParaRPr lang="en-US">
              <a:latin typeface="Roboto" panose="02000000000000000000" pitchFamily="2" charset="0"/>
            </a:endParaRPr>
          </a:p>
        </p:txBody>
      </p:sp>
    </p:spTree>
    <p:extLst>
      <p:ext uri="{BB962C8B-B14F-4D97-AF65-F5344CB8AC3E}">
        <p14:creationId xmlns:p14="http://schemas.microsoft.com/office/powerpoint/2010/main" val="32068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340" name="TextBox 339">
            <a:extLst>
              <a:ext uri="{FF2B5EF4-FFF2-40B4-BE49-F238E27FC236}">
                <a16:creationId xmlns:a16="http://schemas.microsoft.com/office/drawing/2014/main" id="{84F2DAF4-1688-474F-808D-927A7EEC0D93}"/>
              </a:ext>
            </a:extLst>
          </p:cNvPr>
          <p:cNvSpPr txBox="1"/>
          <p:nvPr/>
        </p:nvSpPr>
        <p:spPr>
          <a:xfrm>
            <a:off x="1798402" y="1323797"/>
            <a:ext cx="12158322" cy="1107996"/>
          </a:xfrm>
          <a:prstGeom prst="rect">
            <a:avLst/>
          </a:prstGeom>
          <a:noFill/>
        </p:spPr>
        <p:txBody>
          <a:bodyPr wrap="square" rtlCol="0" anchor="b">
            <a:spAutoFit/>
          </a:bodyPr>
          <a:lstStyle>
            <a:defPPr>
              <a:defRPr lang="en-US"/>
            </a:defPPr>
            <a:lvl1pPr>
              <a:defRPr sz="6600" spc="250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defRPr>
            </a:lvl1pPr>
          </a:lstStyle>
          <a:p>
            <a:r>
              <a:rPr lang="en-US" dirty="0"/>
              <a:t>HISTORY of UAV’s</a:t>
            </a:r>
          </a:p>
        </p:txBody>
      </p:sp>
      <p:sp>
        <p:nvSpPr>
          <p:cNvPr id="346" name="TextBox 345">
            <a:extLst>
              <a:ext uri="{FF2B5EF4-FFF2-40B4-BE49-F238E27FC236}">
                <a16:creationId xmlns:a16="http://schemas.microsoft.com/office/drawing/2014/main" id="{DAFC5257-1770-4BBA-8EA0-4355E7963C5B}"/>
              </a:ext>
            </a:extLst>
          </p:cNvPr>
          <p:cNvSpPr txBox="1"/>
          <p:nvPr/>
        </p:nvSpPr>
        <p:spPr>
          <a:xfrm>
            <a:off x="1835372" y="2904595"/>
            <a:ext cx="10211644" cy="10339369"/>
          </a:xfrm>
          <a:prstGeom prst="rect">
            <a:avLst/>
          </a:prstGeom>
          <a:noFill/>
        </p:spPr>
        <p:txBody>
          <a:bodyPr wrap="square">
            <a:spAutoFit/>
          </a:bodyPr>
          <a:lstStyle/>
          <a:p>
            <a:pPr algn="just">
              <a:lnSpc>
                <a:spcPct val="200000"/>
              </a:lnSpc>
            </a:pPr>
            <a:r>
              <a:rPr lang="en-US" sz="2100" b="0" i="0" spc="300" dirty="0">
                <a:solidFill>
                  <a:schemeClr val="bg1">
                    <a:lumMod val="75000"/>
                  </a:schemeClr>
                </a:solidFill>
                <a:effectLst/>
                <a:latin typeface="Roboto" panose="02000000000000000000" pitchFamily="2" charset="0"/>
                <a:ea typeface="Roboto" panose="02000000000000000000" pitchFamily="2" charset="0"/>
              </a:rPr>
              <a:t>The first UAV was developed by the US military in 1917, but it was not until the 1960’s that UAV technology began to advance significantly.</a:t>
            </a:r>
          </a:p>
          <a:p>
            <a:pPr algn="just">
              <a:lnSpc>
                <a:spcPct val="200000"/>
              </a:lnSpc>
            </a:pPr>
            <a:endParaRPr lang="en-US" sz="2100" spc="300" dirty="0">
              <a:solidFill>
                <a:schemeClr val="bg1">
                  <a:lumMod val="75000"/>
                </a:schemeClr>
              </a:solidFill>
              <a:latin typeface="Roboto" panose="02000000000000000000" pitchFamily="2" charset="0"/>
              <a:ea typeface="Roboto" panose="02000000000000000000" pitchFamily="2" charset="0"/>
            </a:endParaRPr>
          </a:p>
          <a:p>
            <a:pPr algn="just">
              <a:lnSpc>
                <a:spcPct val="200000"/>
              </a:lnSpc>
            </a:pPr>
            <a:r>
              <a:rPr lang="en-US" sz="2100" spc="300" dirty="0">
                <a:solidFill>
                  <a:schemeClr val="bg1">
                    <a:lumMod val="75000"/>
                  </a:schemeClr>
                </a:solidFill>
                <a:latin typeface="Roboto" panose="02000000000000000000" pitchFamily="2" charset="0"/>
                <a:ea typeface="Roboto" panose="02000000000000000000" pitchFamily="2" charset="0"/>
              </a:rPr>
              <a:t>During the Cold War, UAVs were primarily used for surveillance mission over enemy territory. In the 1990s, advances in technology led to the development of armed UAVs, which have been used extensively in the recent conflicts in Afghanistan and Iraq.</a:t>
            </a:r>
          </a:p>
          <a:p>
            <a:pPr algn="just">
              <a:lnSpc>
                <a:spcPct val="200000"/>
              </a:lnSpc>
            </a:pPr>
            <a:endParaRPr lang="en-US" sz="2100" spc="300" dirty="0">
              <a:solidFill>
                <a:schemeClr val="bg1">
                  <a:lumMod val="75000"/>
                </a:schemeClr>
              </a:solidFill>
              <a:latin typeface="Roboto" panose="02000000000000000000" pitchFamily="2" charset="0"/>
              <a:ea typeface="Roboto" panose="02000000000000000000" pitchFamily="2" charset="0"/>
            </a:endParaRPr>
          </a:p>
          <a:p>
            <a:pPr algn="just">
              <a:lnSpc>
                <a:spcPct val="200000"/>
              </a:lnSpc>
            </a:pPr>
            <a:r>
              <a:rPr lang="en-US" sz="2100" spc="300" dirty="0">
                <a:solidFill>
                  <a:schemeClr val="bg1">
                    <a:lumMod val="75000"/>
                  </a:schemeClr>
                </a:solidFill>
                <a:latin typeface="Roboto" panose="02000000000000000000" pitchFamily="2" charset="0"/>
                <a:ea typeface="Roboto" panose="02000000000000000000" pitchFamily="2" charset="0"/>
              </a:rPr>
              <a:t>However, modern UAVs debuted as an important weapons system in the early 1980s, when the Israeli Defense Forces fitted small drones resembling large model airplanes with trainable television and infrared cameras and with target designators for laser-guided munitions, all downlinked to a control station.</a:t>
            </a:r>
          </a:p>
        </p:txBody>
      </p:sp>
      <p:cxnSp>
        <p:nvCxnSpPr>
          <p:cNvPr id="375" name="Straight Connector 374">
            <a:extLst>
              <a:ext uri="{FF2B5EF4-FFF2-40B4-BE49-F238E27FC236}">
                <a16:creationId xmlns:a16="http://schemas.microsoft.com/office/drawing/2014/main" id="{0066A28F-9E65-4D8B-8699-E93B6F35416C}"/>
              </a:ext>
            </a:extLst>
          </p:cNvPr>
          <p:cNvCxnSpPr>
            <a:cxnSpLocks/>
          </p:cNvCxnSpPr>
          <p:nvPr/>
        </p:nvCxnSpPr>
        <p:spPr>
          <a:xfrm>
            <a:off x="1544856" y="2316480"/>
            <a:ext cx="253546" cy="295962"/>
          </a:xfrm>
          <a:prstGeom prst="lin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cxnSp>
      <p:cxnSp>
        <p:nvCxnSpPr>
          <p:cNvPr id="377" name="Straight Connector 376">
            <a:extLst>
              <a:ext uri="{FF2B5EF4-FFF2-40B4-BE49-F238E27FC236}">
                <a16:creationId xmlns:a16="http://schemas.microsoft.com/office/drawing/2014/main" id="{5DEDBA18-D719-451E-B2A8-0A9A90969E85}"/>
              </a:ext>
            </a:extLst>
          </p:cNvPr>
          <p:cNvCxnSpPr>
            <a:cxnSpLocks/>
          </p:cNvCxnSpPr>
          <p:nvPr/>
        </p:nvCxnSpPr>
        <p:spPr>
          <a:xfrm>
            <a:off x="1788877" y="2610537"/>
            <a:ext cx="6281066" cy="0"/>
          </a:xfrm>
          <a:prstGeom prst="line">
            <a:avLst/>
          </a:prstGeom>
          <a:noFill/>
          <a:ln w="25400">
            <a:gradFill flip="none" rotWithShape="1">
              <a:gsLst>
                <a:gs pos="0">
                  <a:schemeClr val="accent1"/>
                </a:gs>
                <a:gs pos="100000">
                  <a:schemeClr val="accent2">
                    <a:alpha val="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cxnSp>
      <p:sp>
        <p:nvSpPr>
          <p:cNvPr id="36" name="Rectangle: Single Corner Snipped 35">
            <a:extLst>
              <a:ext uri="{FF2B5EF4-FFF2-40B4-BE49-F238E27FC236}">
                <a16:creationId xmlns:a16="http://schemas.microsoft.com/office/drawing/2014/main" id="{3B33B671-78D5-4C20-8770-5E6AFFA25E34}"/>
              </a:ext>
            </a:extLst>
          </p:cNvPr>
          <p:cNvSpPr/>
          <p:nvPr/>
        </p:nvSpPr>
        <p:spPr>
          <a:xfrm>
            <a:off x="12848095" y="2644880"/>
            <a:ext cx="9747028" cy="10189028"/>
          </a:xfrm>
          <a:prstGeom prst="snip1Rect">
            <a:avLst>
              <a:gd name="adj" fmla="val 26346"/>
            </a:avLst>
          </a:prstGeom>
          <a:noFill/>
          <a:ln w="31750">
            <a:gradFill flip="none" rotWithShape="1">
              <a:gsLst>
                <a:gs pos="0">
                  <a:schemeClr val="accent1">
                    <a:alpha val="47000"/>
                  </a:schemeClr>
                </a:gs>
                <a:gs pos="100000">
                  <a:schemeClr val="accent2">
                    <a:alpha val="25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6" name="TextBox 5">
            <a:extLst>
              <a:ext uri="{FF2B5EF4-FFF2-40B4-BE49-F238E27FC236}">
                <a16:creationId xmlns:a16="http://schemas.microsoft.com/office/drawing/2014/main" id="{33A94B24-E348-4BC7-A637-F4AFDB3E5DF1}"/>
              </a:ext>
            </a:extLst>
          </p:cNvPr>
          <p:cNvSpPr txBox="1"/>
          <p:nvPr/>
        </p:nvSpPr>
        <p:spPr>
          <a:xfrm>
            <a:off x="22781987" y="13151940"/>
            <a:ext cx="863600" cy="461665"/>
          </a:xfrm>
          <a:prstGeom prst="rect">
            <a:avLst/>
          </a:prstGeom>
          <a:noFill/>
        </p:spPr>
        <p:txBody>
          <a:bodyPr wrap="square" rtlCol="0">
            <a:spAutoFit/>
          </a:bodyPr>
          <a:lstStyle/>
          <a:p>
            <a:pPr algn="ctr"/>
            <a:fld id="{A4D02260-FD53-4FD9-86B3-94B58958DA45}" type="slidenum">
              <a:rPr lang="en-US" sz="2400" spc="300" smtClean="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rPr>
              <a:pPr algn="ctr"/>
              <a:t>4</a:t>
            </a:fld>
            <a:endParaRPr lang="en-US" sz="2400" spc="30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endParaRPr>
          </a:p>
        </p:txBody>
      </p:sp>
      <p:sp>
        <p:nvSpPr>
          <p:cNvPr id="7" name="Graphic 4">
            <a:extLst>
              <a:ext uri="{FF2B5EF4-FFF2-40B4-BE49-F238E27FC236}">
                <a16:creationId xmlns:a16="http://schemas.microsoft.com/office/drawing/2014/main" id="{6DBC339A-DBAD-46FB-9D8B-8024A7E8211B}"/>
              </a:ext>
            </a:extLst>
          </p:cNvPr>
          <p:cNvSpPr/>
          <p:nvPr/>
        </p:nvSpPr>
        <p:spPr>
          <a:xfrm>
            <a:off x="22977024" y="13670280"/>
            <a:ext cx="473526" cy="45719"/>
          </a:xfrm>
          <a:custGeom>
            <a:avLst/>
            <a:gdLst>
              <a:gd name="connsiteX0" fmla="*/ 0 w 4381500"/>
              <a:gd name="connsiteY0" fmla="*/ 348638 h 348638"/>
              <a:gd name="connsiteX1" fmla="*/ 4381500 w 4381500"/>
              <a:gd name="connsiteY1" fmla="*/ 348638 h 348638"/>
              <a:gd name="connsiteX2" fmla="*/ 4381500 w 4381500"/>
              <a:gd name="connsiteY2" fmla="*/ 348638 h 348638"/>
              <a:gd name="connsiteX3" fmla="*/ 0 w 4381500"/>
              <a:gd name="connsiteY3" fmla="*/ 348638 h 348638"/>
              <a:gd name="connsiteX4" fmla="*/ 0 w 4381500"/>
              <a:gd name="connsiteY4" fmla="*/ 348638 h 348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1500" h="348638">
                <a:moveTo>
                  <a:pt x="0" y="348638"/>
                </a:moveTo>
                <a:lnTo>
                  <a:pt x="4381500" y="348638"/>
                </a:lnTo>
                <a:lnTo>
                  <a:pt x="4381500" y="348638"/>
                </a:lnTo>
                <a:cubicBezTo>
                  <a:pt x="4260533" y="-108562"/>
                  <a:pt x="114300" y="-123802"/>
                  <a:pt x="0" y="348638"/>
                </a:cubicBezTo>
                <a:lnTo>
                  <a:pt x="0" y="348638"/>
                </a:lnTo>
                <a:close/>
              </a:path>
            </a:pathLst>
          </a:custGeom>
          <a:gradFill flip="none" rotWithShape="1">
            <a:gsLst>
              <a:gs pos="85000">
                <a:schemeClr val="accent1"/>
              </a:gs>
              <a:gs pos="0">
                <a:schemeClr val="accent2"/>
              </a:gs>
            </a:gsLst>
            <a:lin ang="5400000" scaled="1"/>
            <a:tileRect/>
          </a:gradFill>
          <a:ln w="9525" cap="flat">
            <a:noFill/>
            <a:prstDash val="solid"/>
            <a:miter/>
          </a:ln>
        </p:spPr>
        <p:txBody>
          <a:bodyPr rtlCol="0" anchor="ctr"/>
          <a:lstStyle/>
          <a:p>
            <a:endParaRPr lang="en-US">
              <a:latin typeface="Roboto" panose="02000000000000000000" pitchFamily="2" charset="0"/>
            </a:endParaRPr>
          </a:p>
        </p:txBody>
      </p:sp>
      <p:sp>
        <p:nvSpPr>
          <p:cNvPr id="3" name="Right Triangle 2">
            <a:extLst>
              <a:ext uri="{FF2B5EF4-FFF2-40B4-BE49-F238E27FC236}">
                <a16:creationId xmlns:a16="http://schemas.microsoft.com/office/drawing/2014/main" id="{8C5DE4B2-E8D0-CA0B-D217-05B1C4523A5F}"/>
              </a:ext>
            </a:extLst>
          </p:cNvPr>
          <p:cNvSpPr/>
          <p:nvPr/>
        </p:nvSpPr>
        <p:spPr>
          <a:xfrm rot="10800000">
            <a:off x="20417051" y="2642577"/>
            <a:ext cx="2131577" cy="2131577"/>
          </a:xfrm>
          <a:prstGeom prst="rtTriangle">
            <a:avLst/>
          </a:prstGeom>
          <a:gradFill flip="none" rotWithShape="1">
            <a:gsLst>
              <a:gs pos="0">
                <a:schemeClr val="accent1"/>
              </a:gs>
              <a:gs pos="100000">
                <a:schemeClr val="accent2">
                  <a:alpha val="22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lumMod val="25000"/>
                </a:schemeClr>
              </a:solidFill>
              <a:latin typeface="Roboto" panose="02000000000000000000" pitchFamily="2" charset="0"/>
            </a:endParaRPr>
          </a:p>
        </p:txBody>
      </p:sp>
      <p:pic>
        <p:nvPicPr>
          <p:cNvPr id="12" name="Picture Placeholder 11" descr="A close-up of a helicopter&#10;&#10;Description automatically generated with medium confidence">
            <a:extLst>
              <a:ext uri="{FF2B5EF4-FFF2-40B4-BE49-F238E27FC236}">
                <a16:creationId xmlns:a16="http://schemas.microsoft.com/office/drawing/2014/main" id="{CF2F2F46-4055-2266-A531-825784D4B73B}"/>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2171" r="2171"/>
          <a:stretch>
            <a:fillRect/>
          </a:stretch>
        </p:blipFill>
        <p:spPr>
          <a:xfrm>
            <a:off x="13139738" y="2949575"/>
            <a:ext cx="9163050" cy="9578975"/>
          </a:xfrm>
        </p:spPr>
      </p:pic>
    </p:spTree>
    <p:extLst>
      <p:ext uri="{BB962C8B-B14F-4D97-AF65-F5344CB8AC3E}">
        <p14:creationId xmlns:p14="http://schemas.microsoft.com/office/powerpoint/2010/main" val="2037871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340" name="TextBox 339">
            <a:extLst>
              <a:ext uri="{FF2B5EF4-FFF2-40B4-BE49-F238E27FC236}">
                <a16:creationId xmlns:a16="http://schemas.microsoft.com/office/drawing/2014/main" id="{84F2DAF4-1688-474F-808D-927A7EEC0D93}"/>
              </a:ext>
            </a:extLst>
          </p:cNvPr>
          <p:cNvSpPr txBox="1"/>
          <p:nvPr/>
        </p:nvSpPr>
        <p:spPr>
          <a:xfrm>
            <a:off x="2075269" y="1893319"/>
            <a:ext cx="7788215" cy="2123658"/>
          </a:xfrm>
          <a:prstGeom prst="rect">
            <a:avLst/>
          </a:prstGeom>
          <a:noFill/>
        </p:spPr>
        <p:txBody>
          <a:bodyPr wrap="square" rtlCol="0">
            <a:spAutoFit/>
          </a:bodyPr>
          <a:lstStyle>
            <a:defPPr>
              <a:defRPr lang="en-US"/>
            </a:defPPr>
            <a:lvl1pPr>
              <a:defRPr sz="6600" spc="250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defRPr>
            </a:lvl1pPr>
          </a:lstStyle>
          <a:p>
            <a:r>
              <a:rPr lang="en-US" dirty="0"/>
              <a:t>Structure &amp; Appearance</a:t>
            </a:r>
          </a:p>
        </p:txBody>
      </p:sp>
      <p:sp>
        <p:nvSpPr>
          <p:cNvPr id="346" name="TextBox 345">
            <a:extLst>
              <a:ext uri="{FF2B5EF4-FFF2-40B4-BE49-F238E27FC236}">
                <a16:creationId xmlns:a16="http://schemas.microsoft.com/office/drawing/2014/main" id="{DAFC5257-1770-4BBA-8EA0-4355E7963C5B}"/>
              </a:ext>
            </a:extLst>
          </p:cNvPr>
          <p:cNvSpPr txBox="1"/>
          <p:nvPr/>
        </p:nvSpPr>
        <p:spPr>
          <a:xfrm>
            <a:off x="2553899" y="10235769"/>
            <a:ext cx="6830956" cy="618118"/>
          </a:xfrm>
          <a:prstGeom prst="rect">
            <a:avLst/>
          </a:prstGeom>
          <a:noFill/>
        </p:spPr>
        <p:txBody>
          <a:bodyPr wrap="square" anchor="b">
            <a:spAutoFit/>
          </a:bodyPr>
          <a:lstStyle/>
          <a:p>
            <a:pPr algn="just">
              <a:lnSpc>
                <a:spcPct val="200000"/>
              </a:lnSpc>
            </a:pPr>
            <a:endParaRPr lang="en-US" sz="2000" spc="300" dirty="0">
              <a:solidFill>
                <a:schemeClr val="bg1">
                  <a:lumMod val="75000"/>
                </a:schemeClr>
              </a:solidFill>
              <a:latin typeface="Roboto" panose="02000000000000000000" pitchFamily="2" charset="0"/>
              <a:ea typeface="Roboto" panose="02000000000000000000" pitchFamily="2" charset="0"/>
            </a:endParaRPr>
          </a:p>
        </p:txBody>
      </p:sp>
      <p:sp>
        <p:nvSpPr>
          <p:cNvPr id="36" name="Rectangle: Single Corner Snipped 35">
            <a:extLst>
              <a:ext uri="{FF2B5EF4-FFF2-40B4-BE49-F238E27FC236}">
                <a16:creationId xmlns:a16="http://schemas.microsoft.com/office/drawing/2014/main" id="{3B33B671-78D5-4C20-8770-5E6AFFA25E34}"/>
              </a:ext>
            </a:extLst>
          </p:cNvPr>
          <p:cNvSpPr/>
          <p:nvPr/>
        </p:nvSpPr>
        <p:spPr>
          <a:xfrm>
            <a:off x="1588519" y="1588519"/>
            <a:ext cx="21206962" cy="10189028"/>
          </a:xfrm>
          <a:prstGeom prst="snip1Rect">
            <a:avLst>
              <a:gd name="adj" fmla="val 26346"/>
            </a:avLst>
          </a:prstGeom>
          <a:noFill/>
          <a:ln w="31750">
            <a:gradFill flip="none" rotWithShape="1">
              <a:gsLst>
                <a:gs pos="0">
                  <a:schemeClr val="accent1">
                    <a:alpha val="47000"/>
                  </a:schemeClr>
                </a:gs>
                <a:gs pos="100000">
                  <a:schemeClr val="accent2">
                    <a:alpha val="2500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6" name="TextBox 5">
            <a:extLst>
              <a:ext uri="{FF2B5EF4-FFF2-40B4-BE49-F238E27FC236}">
                <a16:creationId xmlns:a16="http://schemas.microsoft.com/office/drawing/2014/main" id="{33A94B24-E348-4BC7-A637-F4AFDB3E5DF1}"/>
              </a:ext>
            </a:extLst>
          </p:cNvPr>
          <p:cNvSpPr txBox="1"/>
          <p:nvPr/>
        </p:nvSpPr>
        <p:spPr>
          <a:xfrm>
            <a:off x="22781987" y="13151940"/>
            <a:ext cx="863600" cy="461665"/>
          </a:xfrm>
          <a:prstGeom prst="rect">
            <a:avLst/>
          </a:prstGeom>
          <a:noFill/>
        </p:spPr>
        <p:txBody>
          <a:bodyPr wrap="square" rtlCol="0">
            <a:spAutoFit/>
          </a:bodyPr>
          <a:lstStyle/>
          <a:p>
            <a:pPr algn="ctr"/>
            <a:fld id="{A4D02260-FD53-4FD9-86B3-94B58958DA45}" type="slidenum">
              <a:rPr lang="en-US" sz="2400" spc="300" smtClean="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rPr>
              <a:pPr algn="ctr"/>
              <a:t>5</a:t>
            </a:fld>
            <a:endParaRPr lang="en-US" sz="2400" spc="30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endParaRPr>
          </a:p>
        </p:txBody>
      </p:sp>
      <p:sp>
        <p:nvSpPr>
          <p:cNvPr id="7" name="Graphic 4">
            <a:extLst>
              <a:ext uri="{FF2B5EF4-FFF2-40B4-BE49-F238E27FC236}">
                <a16:creationId xmlns:a16="http://schemas.microsoft.com/office/drawing/2014/main" id="{6DBC339A-DBAD-46FB-9D8B-8024A7E8211B}"/>
              </a:ext>
            </a:extLst>
          </p:cNvPr>
          <p:cNvSpPr/>
          <p:nvPr/>
        </p:nvSpPr>
        <p:spPr>
          <a:xfrm>
            <a:off x="22977024" y="13670280"/>
            <a:ext cx="473526" cy="45719"/>
          </a:xfrm>
          <a:custGeom>
            <a:avLst/>
            <a:gdLst>
              <a:gd name="connsiteX0" fmla="*/ 0 w 4381500"/>
              <a:gd name="connsiteY0" fmla="*/ 348638 h 348638"/>
              <a:gd name="connsiteX1" fmla="*/ 4381500 w 4381500"/>
              <a:gd name="connsiteY1" fmla="*/ 348638 h 348638"/>
              <a:gd name="connsiteX2" fmla="*/ 4381500 w 4381500"/>
              <a:gd name="connsiteY2" fmla="*/ 348638 h 348638"/>
              <a:gd name="connsiteX3" fmla="*/ 0 w 4381500"/>
              <a:gd name="connsiteY3" fmla="*/ 348638 h 348638"/>
              <a:gd name="connsiteX4" fmla="*/ 0 w 4381500"/>
              <a:gd name="connsiteY4" fmla="*/ 348638 h 348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1500" h="348638">
                <a:moveTo>
                  <a:pt x="0" y="348638"/>
                </a:moveTo>
                <a:lnTo>
                  <a:pt x="4381500" y="348638"/>
                </a:lnTo>
                <a:lnTo>
                  <a:pt x="4381500" y="348638"/>
                </a:lnTo>
                <a:cubicBezTo>
                  <a:pt x="4260533" y="-108562"/>
                  <a:pt x="114300" y="-123802"/>
                  <a:pt x="0" y="348638"/>
                </a:cubicBezTo>
                <a:lnTo>
                  <a:pt x="0" y="348638"/>
                </a:lnTo>
                <a:close/>
              </a:path>
            </a:pathLst>
          </a:custGeom>
          <a:gradFill flip="none" rotWithShape="1">
            <a:gsLst>
              <a:gs pos="85000">
                <a:schemeClr val="accent1"/>
              </a:gs>
              <a:gs pos="0">
                <a:schemeClr val="accent2"/>
              </a:gs>
            </a:gsLst>
            <a:lin ang="5400000" scaled="1"/>
            <a:tileRect/>
          </a:gradFill>
          <a:ln w="9525" cap="flat">
            <a:noFill/>
            <a:prstDash val="solid"/>
            <a:miter/>
          </a:ln>
        </p:spPr>
        <p:txBody>
          <a:bodyPr rtlCol="0" anchor="ctr"/>
          <a:lstStyle/>
          <a:p>
            <a:endParaRPr lang="en-US">
              <a:latin typeface="Roboto" panose="02000000000000000000" pitchFamily="2" charset="0"/>
            </a:endParaRPr>
          </a:p>
        </p:txBody>
      </p:sp>
      <p:sp>
        <p:nvSpPr>
          <p:cNvPr id="4" name="Right Triangle 3">
            <a:extLst>
              <a:ext uri="{FF2B5EF4-FFF2-40B4-BE49-F238E27FC236}">
                <a16:creationId xmlns:a16="http://schemas.microsoft.com/office/drawing/2014/main" id="{8E03DFCC-F15D-4113-9117-1B3E436C597C}"/>
              </a:ext>
            </a:extLst>
          </p:cNvPr>
          <p:cNvSpPr/>
          <p:nvPr/>
        </p:nvSpPr>
        <p:spPr>
          <a:xfrm rot="10800000">
            <a:off x="20580824" y="1601740"/>
            <a:ext cx="2214657" cy="2214657"/>
          </a:xfrm>
          <a:prstGeom prst="rtTriangle">
            <a:avLst/>
          </a:prstGeom>
          <a:gradFill flip="none" rotWithShape="1">
            <a:gsLst>
              <a:gs pos="0">
                <a:schemeClr val="accent1"/>
              </a:gs>
              <a:gs pos="100000">
                <a:schemeClr val="accent2">
                  <a:alpha val="22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lumMod val="25000"/>
                </a:schemeClr>
              </a:solidFill>
              <a:latin typeface="Roboto" panose="02000000000000000000" pitchFamily="2" charset="0"/>
            </a:endParaRPr>
          </a:p>
        </p:txBody>
      </p:sp>
      <p:pic>
        <p:nvPicPr>
          <p:cNvPr id="5" name="Picture Placeholder 4" descr="Diagram&#10;&#10;Description automatically generated">
            <a:extLst>
              <a:ext uri="{FF2B5EF4-FFF2-40B4-BE49-F238E27FC236}">
                <a16:creationId xmlns:a16="http://schemas.microsoft.com/office/drawing/2014/main" id="{95A67601-C7E6-47D0-CD4C-03FABE23CD5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2995" b="2995"/>
          <a:stretch>
            <a:fillRect/>
          </a:stretch>
        </p:blipFill>
        <p:spPr/>
      </p:pic>
      <p:pic>
        <p:nvPicPr>
          <p:cNvPr id="9" name="Picture 8" descr="Diagram&#10;&#10;Description automatically generated">
            <a:extLst>
              <a:ext uri="{FF2B5EF4-FFF2-40B4-BE49-F238E27FC236}">
                <a16:creationId xmlns:a16="http://schemas.microsoft.com/office/drawing/2014/main" id="{CE2AD0B9-BF1D-1AF9-02A9-A096DBDCD1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0035" y="4569252"/>
            <a:ext cx="10027303" cy="5640358"/>
          </a:xfrm>
          <a:prstGeom prst="rect">
            <a:avLst/>
          </a:prstGeom>
        </p:spPr>
      </p:pic>
    </p:spTree>
    <p:extLst>
      <p:ext uri="{BB962C8B-B14F-4D97-AF65-F5344CB8AC3E}">
        <p14:creationId xmlns:p14="http://schemas.microsoft.com/office/powerpoint/2010/main" val="362796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B16177F-ED60-4C77-B092-368FA6DA2560}"/>
              </a:ext>
            </a:extLst>
          </p:cNvPr>
          <p:cNvSpPr txBox="1"/>
          <p:nvPr/>
        </p:nvSpPr>
        <p:spPr>
          <a:xfrm>
            <a:off x="22781987" y="13151940"/>
            <a:ext cx="863600" cy="461665"/>
          </a:xfrm>
          <a:prstGeom prst="rect">
            <a:avLst/>
          </a:prstGeom>
          <a:noFill/>
        </p:spPr>
        <p:txBody>
          <a:bodyPr wrap="square" rtlCol="0">
            <a:spAutoFit/>
          </a:bodyPr>
          <a:lstStyle/>
          <a:p>
            <a:pPr algn="ctr"/>
            <a:fld id="{A4D02260-FD53-4FD9-86B3-94B58958DA45}" type="slidenum">
              <a:rPr lang="en-US" sz="2400" spc="300" smtClean="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rPr>
              <a:pPr algn="ctr"/>
              <a:t>6</a:t>
            </a:fld>
            <a:endParaRPr lang="en-US" sz="2400" spc="30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endParaRPr>
          </a:p>
        </p:txBody>
      </p:sp>
      <p:sp>
        <p:nvSpPr>
          <p:cNvPr id="4" name="Graphic 4">
            <a:extLst>
              <a:ext uri="{FF2B5EF4-FFF2-40B4-BE49-F238E27FC236}">
                <a16:creationId xmlns:a16="http://schemas.microsoft.com/office/drawing/2014/main" id="{720A1D9E-11AD-47D5-BF69-F87CB2CDF3DC}"/>
              </a:ext>
            </a:extLst>
          </p:cNvPr>
          <p:cNvSpPr/>
          <p:nvPr/>
        </p:nvSpPr>
        <p:spPr>
          <a:xfrm>
            <a:off x="22977024" y="13670280"/>
            <a:ext cx="473526" cy="45719"/>
          </a:xfrm>
          <a:custGeom>
            <a:avLst/>
            <a:gdLst>
              <a:gd name="connsiteX0" fmla="*/ 0 w 4381500"/>
              <a:gd name="connsiteY0" fmla="*/ 348638 h 348638"/>
              <a:gd name="connsiteX1" fmla="*/ 4381500 w 4381500"/>
              <a:gd name="connsiteY1" fmla="*/ 348638 h 348638"/>
              <a:gd name="connsiteX2" fmla="*/ 4381500 w 4381500"/>
              <a:gd name="connsiteY2" fmla="*/ 348638 h 348638"/>
              <a:gd name="connsiteX3" fmla="*/ 0 w 4381500"/>
              <a:gd name="connsiteY3" fmla="*/ 348638 h 348638"/>
              <a:gd name="connsiteX4" fmla="*/ 0 w 4381500"/>
              <a:gd name="connsiteY4" fmla="*/ 348638 h 348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1500" h="348638">
                <a:moveTo>
                  <a:pt x="0" y="348638"/>
                </a:moveTo>
                <a:lnTo>
                  <a:pt x="4381500" y="348638"/>
                </a:lnTo>
                <a:lnTo>
                  <a:pt x="4381500" y="348638"/>
                </a:lnTo>
                <a:cubicBezTo>
                  <a:pt x="4260533" y="-108562"/>
                  <a:pt x="114300" y="-123802"/>
                  <a:pt x="0" y="348638"/>
                </a:cubicBezTo>
                <a:lnTo>
                  <a:pt x="0" y="348638"/>
                </a:lnTo>
                <a:close/>
              </a:path>
            </a:pathLst>
          </a:custGeom>
          <a:gradFill flip="none" rotWithShape="1">
            <a:gsLst>
              <a:gs pos="85000">
                <a:schemeClr val="accent1"/>
              </a:gs>
              <a:gs pos="0">
                <a:schemeClr val="accent2"/>
              </a:gs>
            </a:gsLst>
            <a:lin ang="5400000" scaled="1"/>
            <a:tileRect/>
          </a:gradFill>
          <a:ln w="9525" cap="flat">
            <a:noFill/>
            <a:prstDash val="solid"/>
            <a:miter/>
          </a:ln>
        </p:spPr>
        <p:txBody>
          <a:bodyPr rtlCol="0" anchor="ctr"/>
          <a:lstStyle/>
          <a:p>
            <a:endParaRPr lang="en-US">
              <a:latin typeface="Roboto" panose="02000000000000000000" pitchFamily="2" charset="0"/>
            </a:endParaRPr>
          </a:p>
        </p:txBody>
      </p:sp>
      <p:sp>
        <p:nvSpPr>
          <p:cNvPr id="340" name="TextBox 339">
            <a:extLst>
              <a:ext uri="{FF2B5EF4-FFF2-40B4-BE49-F238E27FC236}">
                <a16:creationId xmlns:a16="http://schemas.microsoft.com/office/drawing/2014/main" id="{84F2DAF4-1688-474F-808D-927A7EEC0D93}"/>
              </a:ext>
            </a:extLst>
          </p:cNvPr>
          <p:cNvSpPr txBox="1"/>
          <p:nvPr/>
        </p:nvSpPr>
        <p:spPr>
          <a:xfrm>
            <a:off x="4891832" y="1897454"/>
            <a:ext cx="15068946" cy="1107996"/>
          </a:xfrm>
          <a:prstGeom prst="rect">
            <a:avLst/>
          </a:prstGeom>
          <a:noFill/>
        </p:spPr>
        <p:txBody>
          <a:bodyPr wrap="square" rtlCol="0" anchor="b">
            <a:spAutoFit/>
          </a:bodyPr>
          <a:lstStyle>
            <a:defPPr>
              <a:defRPr lang="en-US"/>
            </a:defPPr>
            <a:lvl1pPr>
              <a:defRPr sz="6600" spc="250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defRPr>
            </a:lvl1pPr>
          </a:lstStyle>
          <a:p>
            <a:pPr algn="ctr"/>
            <a:r>
              <a:rPr lang="en-US" dirty="0"/>
              <a:t>CERTAIN SERVICES</a:t>
            </a:r>
          </a:p>
        </p:txBody>
      </p:sp>
      <p:cxnSp>
        <p:nvCxnSpPr>
          <p:cNvPr id="377" name="Straight Connector 376">
            <a:extLst>
              <a:ext uri="{FF2B5EF4-FFF2-40B4-BE49-F238E27FC236}">
                <a16:creationId xmlns:a16="http://schemas.microsoft.com/office/drawing/2014/main" id="{5DEDBA18-D719-451E-B2A8-0A9A90969E85}"/>
              </a:ext>
            </a:extLst>
          </p:cNvPr>
          <p:cNvCxnSpPr>
            <a:cxnSpLocks/>
          </p:cNvCxnSpPr>
          <p:nvPr/>
        </p:nvCxnSpPr>
        <p:spPr>
          <a:xfrm>
            <a:off x="9117689" y="3112143"/>
            <a:ext cx="6148623" cy="0"/>
          </a:xfrm>
          <a:prstGeom prst="line">
            <a:avLst/>
          </a:prstGeom>
          <a:noFill/>
          <a:ln w="25400">
            <a:gradFill flip="none" rotWithShape="1">
              <a:gsLst>
                <a:gs pos="50000">
                  <a:schemeClr val="accent1"/>
                </a:gs>
                <a:gs pos="0">
                  <a:schemeClr val="accent2">
                    <a:alpha val="0"/>
                  </a:schemeClr>
                </a:gs>
                <a:gs pos="100000">
                  <a:schemeClr val="accent2">
                    <a:alpha val="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cxnSp>
      <p:grpSp>
        <p:nvGrpSpPr>
          <p:cNvPr id="8" name="Group 7">
            <a:extLst>
              <a:ext uri="{FF2B5EF4-FFF2-40B4-BE49-F238E27FC236}">
                <a16:creationId xmlns:a16="http://schemas.microsoft.com/office/drawing/2014/main" id="{F5B5C1C0-7907-4FD4-BCAA-2BF47C005496}"/>
              </a:ext>
            </a:extLst>
          </p:cNvPr>
          <p:cNvGrpSpPr/>
          <p:nvPr/>
        </p:nvGrpSpPr>
        <p:grpSpPr>
          <a:xfrm>
            <a:off x="9124053" y="4813979"/>
            <a:ext cx="1582058" cy="1835189"/>
            <a:chOff x="12806369" y="3147035"/>
            <a:chExt cx="1582058" cy="1835189"/>
          </a:xfrm>
        </p:grpSpPr>
        <p:sp>
          <p:nvSpPr>
            <p:cNvPr id="370" name="Hexagon 369">
              <a:extLst>
                <a:ext uri="{FF2B5EF4-FFF2-40B4-BE49-F238E27FC236}">
                  <a16:creationId xmlns:a16="http://schemas.microsoft.com/office/drawing/2014/main" id="{A82EB233-7C0B-4934-84B4-1B7E3B8EABAD}"/>
                </a:ext>
              </a:extLst>
            </p:cNvPr>
            <p:cNvSpPr/>
            <p:nvPr/>
          </p:nvSpPr>
          <p:spPr>
            <a:xfrm rot="5400000">
              <a:off x="12880283" y="3446428"/>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371" name="Hexagon 370">
              <a:extLst>
                <a:ext uri="{FF2B5EF4-FFF2-40B4-BE49-F238E27FC236}">
                  <a16:creationId xmlns:a16="http://schemas.microsoft.com/office/drawing/2014/main" id="{2684F00A-6D56-4D39-8344-FBE4EBD79661}"/>
                </a:ext>
              </a:extLst>
            </p:cNvPr>
            <p:cNvSpPr/>
            <p:nvPr/>
          </p:nvSpPr>
          <p:spPr>
            <a:xfrm rot="5400000">
              <a:off x="12679803" y="3273601"/>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373" name="TextBox 372">
            <a:extLst>
              <a:ext uri="{FF2B5EF4-FFF2-40B4-BE49-F238E27FC236}">
                <a16:creationId xmlns:a16="http://schemas.microsoft.com/office/drawing/2014/main" id="{C13C93BC-1D65-4E9C-8919-1B77542B4255}"/>
              </a:ext>
            </a:extLst>
          </p:cNvPr>
          <p:cNvSpPr txBox="1"/>
          <p:nvPr/>
        </p:nvSpPr>
        <p:spPr>
          <a:xfrm>
            <a:off x="7872467" y="7054854"/>
            <a:ext cx="4085230" cy="523220"/>
          </a:xfrm>
          <a:prstGeom prst="rect">
            <a:avLst/>
          </a:prstGeom>
          <a:noFill/>
        </p:spPr>
        <p:txBody>
          <a:bodyPr wrap="square">
            <a:spAutoFit/>
          </a:bodyPr>
          <a:lstStyle/>
          <a:p>
            <a:pPr algn="ctr"/>
            <a:r>
              <a:rPr lang="en-US" sz="2800" spc="600" dirty="0">
                <a:solidFill>
                  <a:schemeClr val="bg1">
                    <a:lumMod val="75000"/>
                  </a:schemeClr>
                </a:solidFill>
                <a:latin typeface="Roboto Medium" panose="02000000000000000000" pitchFamily="2" charset="0"/>
                <a:ea typeface="Roboto Medium" panose="02000000000000000000" pitchFamily="2" charset="0"/>
              </a:rPr>
              <a:t>Asset Inspection</a:t>
            </a:r>
          </a:p>
        </p:txBody>
      </p:sp>
      <p:grpSp>
        <p:nvGrpSpPr>
          <p:cNvPr id="23" name="Group 22">
            <a:extLst>
              <a:ext uri="{FF2B5EF4-FFF2-40B4-BE49-F238E27FC236}">
                <a16:creationId xmlns:a16="http://schemas.microsoft.com/office/drawing/2014/main" id="{86D6753A-86F8-419B-8624-21D46D616CD4}"/>
              </a:ext>
            </a:extLst>
          </p:cNvPr>
          <p:cNvGrpSpPr/>
          <p:nvPr/>
        </p:nvGrpSpPr>
        <p:grpSpPr>
          <a:xfrm>
            <a:off x="13677891" y="4813979"/>
            <a:ext cx="1582058" cy="1835189"/>
            <a:chOff x="12806369" y="3147035"/>
            <a:chExt cx="1582058" cy="1835189"/>
          </a:xfrm>
        </p:grpSpPr>
        <p:sp>
          <p:nvSpPr>
            <p:cNvPr id="24" name="Hexagon 23">
              <a:extLst>
                <a:ext uri="{FF2B5EF4-FFF2-40B4-BE49-F238E27FC236}">
                  <a16:creationId xmlns:a16="http://schemas.microsoft.com/office/drawing/2014/main" id="{95A48772-BFFD-4B9C-A333-D8C5CC0A38AF}"/>
                </a:ext>
              </a:extLst>
            </p:cNvPr>
            <p:cNvSpPr/>
            <p:nvPr/>
          </p:nvSpPr>
          <p:spPr>
            <a:xfrm rot="5400000">
              <a:off x="12880283" y="3446428"/>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25" name="Hexagon 24">
              <a:extLst>
                <a:ext uri="{FF2B5EF4-FFF2-40B4-BE49-F238E27FC236}">
                  <a16:creationId xmlns:a16="http://schemas.microsoft.com/office/drawing/2014/main" id="{CF41E5FF-D63F-4277-82AD-B69B131D6002}"/>
                </a:ext>
              </a:extLst>
            </p:cNvPr>
            <p:cNvSpPr/>
            <p:nvPr/>
          </p:nvSpPr>
          <p:spPr>
            <a:xfrm rot="5400000">
              <a:off x="12679803" y="3273601"/>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26" name="TextBox 25">
            <a:extLst>
              <a:ext uri="{FF2B5EF4-FFF2-40B4-BE49-F238E27FC236}">
                <a16:creationId xmlns:a16="http://schemas.microsoft.com/office/drawing/2014/main" id="{AFAD747A-121B-4EF4-B2DE-6A3A88498C4E}"/>
              </a:ext>
            </a:extLst>
          </p:cNvPr>
          <p:cNvSpPr txBox="1"/>
          <p:nvPr/>
        </p:nvSpPr>
        <p:spPr>
          <a:xfrm>
            <a:off x="12426305" y="7054854"/>
            <a:ext cx="4085230" cy="954107"/>
          </a:xfrm>
          <a:prstGeom prst="rect">
            <a:avLst/>
          </a:prstGeom>
          <a:noFill/>
        </p:spPr>
        <p:txBody>
          <a:bodyPr wrap="square">
            <a:spAutoFit/>
          </a:bodyPr>
          <a:lstStyle/>
          <a:p>
            <a:pPr algn="ctr"/>
            <a:r>
              <a:rPr lang="en-US" sz="2800" b="0" i="0" spc="600" dirty="0">
                <a:solidFill>
                  <a:schemeClr val="bg1">
                    <a:lumMod val="75000"/>
                  </a:schemeClr>
                </a:solidFill>
                <a:effectLst/>
                <a:latin typeface="Roboto Medium" panose="02000000000000000000" pitchFamily="2" charset="0"/>
                <a:ea typeface="Roboto Medium" panose="02000000000000000000" pitchFamily="2" charset="0"/>
              </a:rPr>
              <a:t>Mapping and Surveying</a:t>
            </a:r>
            <a:endParaRPr lang="en-US" sz="2800" spc="600" dirty="0">
              <a:solidFill>
                <a:schemeClr val="bg1">
                  <a:lumMod val="75000"/>
                </a:schemeClr>
              </a:solidFill>
              <a:latin typeface="Roboto Medium" panose="02000000000000000000" pitchFamily="2" charset="0"/>
              <a:ea typeface="Roboto Medium" panose="02000000000000000000" pitchFamily="2" charset="0"/>
            </a:endParaRPr>
          </a:p>
        </p:txBody>
      </p:sp>
      <p:grpSp>
        <p:nvGrpSpPr>
          <p:cNvPr id="28" name="Group 27">
            <a:extLst>
              <a:ext uri="{FF2B5EF4-FFF2-40B4-BE49-F238E27FC236}">
                <a16:creationId xmlns:a16="http://schemas.microsoft.com/office/drawing/2014/main" id="{4F2C6A0D-C6BB-4A23-8759-441D3FFE4F46}"/>
              </a:ext>
            </a:extLst>
          </p:cNvPr>
          <p:cNvGrpSpPr/>
          <p:nvPr/>
        </p:nvGrpSpPr>
        <p:grpSpPr>
          <a:xfrm>
            <a:off x="4570214" y="4813979"/>
            <a:ext cx="1582058" cy="1835189"/>
            <a:chOff x="12806369" y="3147035"/>
            <a:chExt cx="1582058" cy="1835189"/>
          </a:xfrm>
        </p:grpSpPr>
        <p:sp>
          <p:nvSpPr>
            <p:cNvPr id="29" name="Hexagon 28">
              <a:extLst>
                <a:ext uri="{FF2B5EF4-FFF2-40B4-BE49-F238E27FC236}">
                  <a16:creationId xmlns:a16="http://schemas.microsoft.com/office/drawing/2014/main" id="{D02E25A5-EE65-420C-A227-64BF6BB373D4}"/>
                </a:ext>
              </a:extLst>
            </p:cNvPr>
            <p:cNvSpPr/>
            <p:nvPr/>
          </p:nvSpPr>
          <p:spPr>
            <a:xfrm rot="5400000">
              <a:off x="12880283" y="3446428"/>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30" name="Hexagon 29">
              <a:extLst>
                <a:ext uri="{FF2B5EF4-FFF2-40B4-BE49-F238E27FC236}">
                  <a16:creationId xmlns:a16="http://schemas.microsoft.com/office/drawing/2014/main" id="{C5FEFA34-B8EA-44ED-BBFE-98011C121D21}"/>
                </a:ext>
              </a:extLst>
            </p:cNvPr>
            <p:cNvSpPr/>
            <p:nvPr/>
          </p:nvSpPr>
          <p:spPr>
            <a:xfrm rot="5400000">
              <a:off x="12679803" y="3273601"/>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31" name="TextBox 30">
            <a:extLst>
              <a:ext uri="{FF2B5EF4-FFF2-40B4-BE49-F238E27FC236}">
                <a16:creationId xmlns:a16="http://schemas.microsoft.com/office/drawing/2014/main" id="{392C52BF-A4A1-4F44-BC71-2CB973F0D19F}"/>
              </a:ext>
            </a:extLst>
          </p:cNvPr>
          <p:cNvSpPr txBox="1"/>
          <p:nvPr/>
        </p:nvSpPr>
        <p:spPr>
          <a:xfrm>
            <a:off x="3318628" y="7054854"/>
            <a:ext cx="4085230" cy="1384995"/>
          </a:xfrm>
          <a:prstGeom prst="rect">
            <a:avLst/>
          </a:prstGeom>
          <a:noFill/>
        </p:spPr>
        <p:txBody>
          <a:bodyPr wrap="square">
            <a:spAutoFit/>
          </a:bodyPr>
          <a:lstStyle/>
          <a:p>
            <a:pPr algn="ctr"/>
            <a:r>
              <a:rPr lang="en-US" sz="2800" spc="600" dirty="0">
                <a:solidFill>
                  <a:schemeClr val="bg1">
                    <a:lumMod val="75000"/>
                  </a:schemeClr>
                </a:solidFill>
                <a:latin typeface="Roboto Medium" panose="02000000000000000000" pitchFamily="2" charset="0"/>
                <a:ea typeface="Roboto Medium" panose="02000000000000000000" pitchFamily="2" charset="0"/>
              </a:rPr>
              <a:t>Aerial Photography &amp; Videography</a:t>
            </a:r>
          </a:p>
        </p:txBody>
      </p:sp>
      <p:sp>
        <p:nvSpPr>
          <p:cNvPr id="10" name="Freeform: Shape 9">
            <a:extLst>
              <a:ext uri="{FF2B5EF4-FFF2-40B4-BE49-F238E27FC236}">
                <a16:creationId xmlns:a16="http://schemas.microsoft.com/office/drawing/2014/main" id="{483BFB6B-C2CB-4BC6-A9F8-FAB7143152EB}"/>
              </a:ext>
            </a:extLst>
          </p:cNvPr>
          <p:cNvSpPr/>
          <p:nvPr/>
        </p:nvSpPr>
        <p:spPr>
          <a:xfrm>
            <a:off x="14199398" y="5412556"/>
            <a:ext cx="539042" cy="638030"/>
          </a:xfrm>
          <a:custGeom>
            <a:avLst/>
            <a:gdLst/>
            <a:ahLst/>
            <a:cxnLst/>
            <a:rect l="l" t="t" r="r" b="b"/>
            <a:pathLst>
              <a:path w="193121" h="228584">
                <a:moveTo>
                  <a:pt x="40694" y="167368"/>
                </a:moveTo>
                <a:lnTo>
                  <a:pt x="142748" y="167368"/>
                </a:lnTo>
                <a:lnTo>
                  <a:pt x="142748" y="187635"/>
                </a:lnTo>
                <a:lnTo>
                  <a:pt x="40694" y="187635"/>
                </a:lnTo>
                <a:close/>
                <a:moveTo>
                  <a:pt x="0" y="146958"/>
                </a:moveTo>
                <a:lnTo>
                  <a:pt x="20411" y="146958"/>
                </a:lnTo>
                <a:lnTo>
                  <a:pt x="20411" y="208174"/>
                </a:lnTo>
                <a:lnTo>
                  <a:pt x="163015" y="208174"/>
                </a:lnTo>
                <a:lnTo>
                  <a:pt x="163015" y="146958"/>
                </a:lnTo>
                <a:lnTo>
                  <a:pt x="183426" y="146958"/>
                </a:lnTo>
                <a:lnTo>
                  <a:pt x="183426" y="228584"/>
                </a:lnTo>
                <a:lnTo>
                  <a:pt x="0" y="228584"/>
                </a:lnTo>
                <a:close/>
                <a:moveTo>
                  <a:pt x="47072" y="121317"/>
                </a:moveTo>
                <a:lnTo>
                  <a:pt x="146954" y="142365"/>
                </a:lnTo>
                <a:lnTo>
                  <a:pt x="142748" y="162266"/>
                </a:lnTo>
                <a:lnTo>
                  <a:pt x="42863" y="141345"/>
                </a:lnTo>
                <a:close/>
                <a:moveTo>
                  <a:pt x="64549" y="75010"/>
                </a:moveTo>
                <a:lnTo>
                  <a:pt x="157024" y="118255"/>
                </a:lnTo>
                <a:lnTo>
                  <a:pt x="148484" y="136752"/>
                </a:lnTo>
                <a:lnTo>
                  <a:pt x="56002" y="93635"/>
                </a:lnTo>
                <a:close/>
                <a:moveTo>
                  <a:pt x="94655" y="32530"/>
                </a:moveTo>
                <a:lnTo>
                  <a:pt x="172965" y="97972"/>
                </a:lnTo>
                <a:lnTo>
                  <a:pt x="159956" y="113663"/>
                </a:lnTo>
                <a:lnTo>
                  <a:pt x="81643" y="48221"/>
                </a:lnTo>
                <a:close/>
                <a:moveTo>
                  <a:pt x="132287" y="0"/>
                </a:moveTo>
                <a:lnTo>
                  <a:pt x="193121" y="81771"/>
                </a:lnTo>
                <a:lnTo>
                  <a:pt x="176792" y="94017"/>
                </a:lnTo>
                <a:lnTo>
                  <a:pt x="115959" y="12247"/>
                </a:lnTo>
                <a:close/>
              </a:path>
            </a:pathLst>
          </a:custGeom>
          <a:gradFill flip="none" rotWithShape="1">
            <a:gsLst>
              <a:gs pos="0">
                <a:schemeClr val="accent1"/>
              </a:gs>
              <a:gs pos="100000">
                <a:schemeClr val="accent2">
                  <a:alpha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Roboto" panose="02000000000000000000" pitchFamily="2" charset="0"/>
            </a:endParaRPr>
          </a:p>
        </p:txBody>
      </p:sp>
      <p:sp>
        <p:nvSpPr>
          <p:cNvPr id="11" name="Freeform: Shape 10">
            <a:extLst>
              <a:ext uri="{FF2B5EF4-FFF2-40B4-BE49-F238E27FC236}">
                <a16:creationId xmlns:a16="http://schemas.microsoft.com/office/drawing/2014/main" id="{49D5E5CD-0F0A-4AAD-84BD-8FA246C0683F}"/>
              </a:ext>
            </a:extLst>
          </p:cNvPr>
          <p:cNvSpPr/>
          <p:nvPr/>
        </p:nvSpPr>
        <p:spPr>
          <a:xfrm>
            <a:off x="9710761" y="5458112"/>
            <a:ext cx="455724" cy="546919"/>
          </a:xfrm>
          <a:custGeom>
            <a:avLst/>
            <a:gdLst/>
            <a:ahLst/>
            <a:cxnLst/>
            <a:rect l="l" t="t" r="r" b="b"/>
            <a:pathLst>
              <a:path w="163270" h="195943">
                <a:moveTo>
                  <a:pt x="81643" y="24477"/>
                </a:moveTo>
                <a:lnTo>
                  <a:pt x="81643" y="169520"/>
                </a:lnTo>
                <a:cubicBezTo>
                  <a:pt x="84983" y="167788"/>
                  <a:pt x="89050" y="165449"/>
                  <a:pt x="93841" y="162504"/>
                </a:cubicBezTo>
                <a:cubicBezTo>
                  <a:pt x="98633" y="159560"/>
                  <a:pt x="103624" y="156073"/>
                  <a:pt x="108815" y="152044"/>
                </a:cubicBezTo>
                <a:cubicBezTo>
                  <a:pt x="113482" y="148446"/>
                  <a:pt x="118095" y="144260"/>
                  <a:pt x="122653" y="139486"/>
                </a:cubicBezTo>
                <a:cubicBezTo>
                  <a:pt x="127212" y="134711"/>
                  <a:pt x="131012" y="129505"/>
                  <a:pt x="134054" y="123866"/>
                </a:cubicBezTo>
                <a:cubicBezTo>
                  <a:pt x="137096" y="118227"/>
                  <a:pt x="138675" y="112311"/>
                  <a:pt x="138793" y="106120"/>
                </a:cubicBezTo>
                <a:lnTo>
                  <a:pt x="138793" y="24477"/>
                </a:lnTo>
                <a:close/>
                <a:moveTo>
                  <a:pt x="8164" y="0"/>
                </a:moveTo>
                <a:lnTo>
                  <a:pt x="155111" y="0"/>
                </a:lnTo>
                <a:cubicBezTo>
                  <a:pt x="157403" y="61"/>
                  <a:pt x="159320" y="863"/>
                  <a:pt x="160863" y="2406"/>
                </a:cubicBezTo>
                <a:cubicBezTo>
                  <a:pt x="162407" y="3949"/>
                  <a:pt x="163209" y="5867"/>
                  <a:pt x="163270" y="8159"/>
                </a:cubicBezTo>
                <a:lnTo>
                  <a:pt x="163270" y="106120"/>
                </a:lnTo>
                <a:cubicBezTo>
                  <a:pt x="163074" y="116878"/>
                  <a:pt x="160461" y="126794"/>
                  <a:pt x="155432" y="135868"/>
                </a:cubicBezTo>
                <a:cubicBezTo>
                  <a:pt x="150402" y="144943"/>
                  <a:pt x="144133" y="153073"/>
                  <a:pt x="136623" y="160259"/>
                </a:cubicBezTo>
                <a:cubicBezTo>
                  <a:pt x="129113" y="167445"/>
                  <a:pt x="121540" y="173586"/>
                  <a:pt x="113902" y="178680"/>
                </a:cubicBezTo>
                <a:cubicBezTo>
                  <a:pt x="106265" y="183774"/>
                  <a:pt x="99740" y="187720"/>
                  <a:pt x="94328" y="190518"/>
                </a:cubicBezTo>
                <a:cubicBezTo>
                  <a:pt x="88916" y="193316"/>
                  <a:pt x="85793" y="194864"/>
                  <a:pt x="84960" y="195161"/>
                </a:cubicBezTo>
                <a:cubicBezTo>
                  <a:pt x="83918" y="195677"/>
                  <a:pt x="82812" y="195937"/>
                  <a:pt x="81643" y="195943"/>
                </a:cubicBezTo>
                <a:cubicBezTo>
                  <a:pt x="80473" y="195937"/>
                  <a:pt x="79368" y="195677"/>
                  <a:pt x="78326" y="195161"/>
                </a:cubicBezTo>
                <a:cubicBezTo>
                  <a:pt x="77492" y="194864"/>
                  <a:pt x="74369" y="193316"/>
                  <a:pt x="68956" y="190518"/>
                </a:cubicBezTo>
                <a:cubicBezTo>
                  <a:pt x="63542" y="187720"/>
                  <a:pt x="57016" y="183774"/>
                  <a:pt x="49378" y="178680"/>
                </a:cubicBezTo>
                <a:cubicBezTo>
                  <a:pt x="41739" y="173586"/>
                  <a:pt x="34164" y="167445"/>
                  <a:pt x="26652" y="160259"/>
                </a:cubicBezTo>
                <a:cubicBezTo>
                  <a:pt x="19141" y="153073"/>
                  <a:pt x="12870" y="144943"/>
                  <a:pt x="7840" y="135868"/>
                </a:cubicBezTo>
                <a:cubicBezTo>
                  <a:pt x="2809" y="126794"/>
                  <a:pt x="196" y="116878"/>
                  <a:pt x="0" y="106120"/>
                </a:cubicBezTo>
                <a:lnTo>
                  <a:pt x="0" y="8159"/>
                </a:lnTo>
                <a:cubicBezTo>
                  <a:pt x="61" y="5867"/>
                  <a:pt x="864" y="3949"/>
                  <a:pt x="2408" y="2406"/>
                </a:cubicBezTo>
                <a:cubicBezTo>
                  <a:pt x="3952" y="863"/>
                  <a:pt x="5871" y="61"/>
                  <a:pt x="8164" y="0"/>
                </a:cubicBezTo>
                <a:close/>
              </a:path>
            </a:pathLst>
          </a:custGeom>
          <a:gradFill flip="none" rotWithShape="1">
            <a:gsLst>
              <a:gs pos="0">
                <a:schemeClr val="accent1"/>
              </a:gs>
              <a:gs pos="100000">
                <a:schemeClr val="accent2">
                  <a:alpha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Roboto" panose="02000000000000000000" pitchFamily="2" charset="0"/>
            </a:endParaRPr>
          </a:p>
        </p:txBody>
      </p:sp>
      <p:sp>
        <p:nvSpPr>
          <p:cNvPr id="15" name="Freeform: Shape 14">
            <a:extLst>
              <a:ext uri="{FF2B5EF4-FFF2-40B4-BE49-F238E27FC236}">
                <a16:creationId xmlns:a16="http://schemas.microsoft.com/office/drawing/2014/main" id="{C053701E-940D-4F0D-A0BC-8E604E04005E}"/>
              </a:ext>
            </a:extLst>
          </p:cNvPr>
          <p:cNvSpPr/>
          <p:nvPr/>
        </p:nvSpPr>
        <p:spPr>
          <a:xfrm>
            <a:off x="5087803" y="5435345"/>
            <a:ext cx="546877" cy="592455"/>
          </a:xfrm>
          <a:custGeom>
            <a:avLst/>
            <a:gdLst/>
            <a:ahLst/>
            <a:cxnLst/>
            <a:rect l="l" t="t" r="r" b="b"/>
            <a:pathLst>
              <a:path w="195927" h="212256">
                <a:moveTo>
                  <a:pt x="51288" y="32913"/>
                </a:moveTo>
                <a:cubicBezTo>
                  <a:pt x="55582" y="33508"/>
                  <a:pt x="59149" y="35634"/>
                  <a:pt x="61991" y="39291"/>
                </a:cubicBezTo>
                <a:cubicBezTo>
                  <a:pt x="64706" y="43033"/>
                  <a:pt x="65753" y="47062"/>
                  <a:pt x="65134" y="51378"/>
                </a:cubicBezTo>
                <a:cubicBezTo>
                  <a:pt x="64514" y="55694"/>
                  <a:pt x="62403" y="59276"/>
                  <a:pt x="58801" y="62125"/>
                </a:cubicBezTo>
                <a:cubicBezTo>
                  <a:pt x="50453" y="68477"/>
                  <a:pt x="44020" y="76153"/>
                  <a:pt x="39500" y="85151"/>
                </a:cubicBezTo>
                <a:cubicBezTo>
                  <a:pt x="34981" y="94150"/>
                  <a:pt x="32695" y="103866"/>
                  <a:pt x="32641" y="114300"/>
                </a:cubicBezTo>
                <a:cubicBezTo>
                  <a:pt x="32782" y="126432"/>
                  <a:pt x="35762" y="137406"/>
                  <a:pt x="41583" y="147222"/>
                </a:cubicBezTo>
                <a:cubicBezTo>
                  <a:pt x="47404" y="157038"/>
                  <a:pt x="55223" y="164856"/>
                  <a:pt x="65041" y="170676"/>
                </a:cubicBezTo>
                <a:cubicBezTo>
                  <a:pt x="74858" y="176495"/>
                  <a:pt x="85833" y="179474"/>
                  <a:pt x="97964" y="179615"/>
                </a:cubicBezTo>
                <a:cubicBezTo>
                  <a:pt x="110095" y="179474"/>
                  <a:pt x="121069" y="176495"/>
                  <a:pt x="130887" y="170676"/>
                </a:cubicBezTo>
                <a:cubicBezTo>
                  <a:pt x="140704" y="164856"/>
                  <a:pt x="148524" y="157038"/>
                  <a:pt x="154344" y="147222"/>
                </a:cubicBezTo>
                <a:cubicBezTo>
                  <a:pt x="160165" y="137406"/>
                  <a:pt x="163146" y="126432"/>
                  <a:pt x="163286" y="114300"/>
                </a:cubicBezTo>
                <a:cubicBezTo>
                  <a:pt x="163233" y="103866"/>
                  <a:pt x="160946" y="94150"/>
                  <a:pt x="156427" y="85151"/>
                </a:cubicBezTo>
                <a:cubicBezTo>
                  <a:pt x="151907" y="76153"/>
                  <a:pt x="145474" y="68477"/>
                  <a:pt x="137126" y="62125"/>
                </a:cubicBezTo>
                <a:cubicBezTo>
                  <a:pt x="133524" y="59276"/>
                  <a:pt x="131413" y="55694"/>
                  <a:pt x="130794" y="51378"/>
                </a:cubicBezTo>
                <a:cubicBezTo>
                  <a:pt x="130174" y="47062"/>
                  <a:pt x="131222" y="43033"/>
                  <a:pt x="133936" y="39291"/>
                </a:cubicBezTo>
                <a:cubicBezTo>
                  <a:pt x="136786" y="35634"/>
                  <a:pt x="140369" y="33508"/>
                  <a:pt x="144687" y="32913"/>
                </a:cubicBezTo>
                <a:cubicBezTo>
                  <a:pt x="149004" y="32317"/>
                  <a:pt x="153035" y="33380"/>
                  <a:pt x="156778" y="36102"/>
                </a:cubicBezTo>
                <a:cubicBezTo>
                  <a:pt x="169289" y="45571"/>
                  <a:pt x="178923" y="57057"/>
                  <a:pt x="185678" y="70561"/>
                </a:cubicBezTo>
                <a:cubicBezTo>
                  <a:pt x="192434" y="84064"/>
                  <a:pt x="195850" y="98644"/>
                  <a:pt x="195927" y="114300"/>
                </a:cubicBezTo>
                <a:cubicBezTo>
                  <a:pt x="195717" y="132497"/>
                  <a:pt x="191248" y="148957"/>
                  <a:pt x="182521" y="163679"/>
                </a:cubicBezTo>
                <a:cubicBezTo>
                  <a:pt x="173794" y="178401"/>
                  <a:pt x="162069" y="190125"/>
                  <a:pt x="147346" y="198851"/>
                </a:cubicBezTo>
                <a:cubicBezTo>
                  <a:pt x="132623" y="207578"/>
                  <a:pt x="116162" y="212046"/>
                  <a:pt x="97964" y="212256"/>
                </a:cubicBezTo>
                <a:cubicBezTo>
                  <a:pt x="79765" y="212046"/>
                  <a:pt x="63304" y="207578"/>
                  <a:pt x="48581" y="198851"/>
                </a:cubicBezTo>
                <a:cubicBezTo>
                  <a:pt x="33858" y="190125"/>
                  <a:pt x="22133" y="178401"/>
                  <a:pt x="13406" y="163679"/>
                </a:cubicBezTo>
                <a:cubicBezTo>
                  <a:pt x="4679" y="148957"/>
                  <a:pt x="210" y="132497"/>
                  <a:pt x="0" y="114300"/>
                </a:cubicBezTo>
                <a:cubicBezTo>
                  <a:pt x="77" y="98644"/>
                  <a:pt x="3493" y="84064"/>
                  <a:pt x="10249" y="70561"/>
                </a:cubicBezTo>
                <a:cubicBezTo>
                  <a:pt x="17005" y="57057"/>
                  <a:pt x="26638" y="45571"/>
                  <a:pt x="39149" y="36102"/>
                </a:cubicBezTo>
                <a:cubicBezTo>
                  <a:pt x="42948" y="33380"/>
                  <a:pt x="46995" y="32317"/>
                  <a:pt x="51288" y="32913"/>
                </a:cubicBezTo>
                <a:close/>
                <a:moveTo>
                  <a:pt x="97964" y="0"/>
                </a:moveTo>
                <a:cubicBezTo>
                  <a:pt x="102549" y="123"/>
                  <a:pt x="106384" y="1728"/>
                  <a:pt x="109471" y="4816"/>
                </a:cubicBezTo>
                <a:cubicBezTo>
                  <a:pt x="112558" y="7904"/>
                  <a:pt x="114162" y="11742"/>
                  <a:pt x="114284" y="16329"/>
                </a:cubicBezTo>
                <a:lnTo>
                  <a:pt x="114284" y="97972"/>
                </a:lnTo>
                <a:cubicBezTo>
                  <a:pt x="114162" y="102559"/>
                  <a:pt x="112558" y="106397"/>
                  <a:pt x="109471" y="109485"/>
                </a:cubicBezTo>
                <a:cubicBezTo>
                  <a:pt x="106384" y="112573"/>
                  <a:pt x="102549" y="114178"/>
                  <a:pt x="97964" y="114300"/>
                </a:cubicBezTo>
                <a:cubicBezTo>
                  <a:pt x="93379" y="114178"/>
                  <a:pt x="89543" y="112573"/>
                  <a:pt x="86456" y="109485"/>
                </a:cubicBezTo>
                <a:cubicBezTo>
                  <a:pt x="83370" y="106397"/>
                  <a:pt x="81765" y="102559"/>
                  <a:pt x="81643" y="97972"/>
                </a:cubicBezTo>
                <a:lnTo>
                  <a:pt x="81643" y="16329"/>
                </a:lnTo>
                <a:cubicBezTo>
                  <a:pt x="81765" y="11742"/>
                  <a:pt x="83370" y="7904"/>
                  <a:pt x="86456" y="4816"/>
                </a:cubicBezTo>
                <a:cubicBezTo>
                  <a:pt x="89543" y="1728"/>
                  <a:pt x="93379" y="123"/>
                  <a:pt x="97964" y="0"/>
                </a:cubicBezTo>
                <a:close/>
              </a:path>
            </a:pathLst>
          </a:custGeom>
          <a:gradFill flip="none" rotWithShape="1">
            <a:gsLst>
              <a:gs pos="0">
                <a:schemeClr val="accent1"/>
              </a:gs>
              <a:gs pos="100000">
                <a:schemeClr val="accent2">
                  <a:alpha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Roboto" panose="02000000000000000000" pitchFamily="2" charset="0"/>
            </a:endParaRPr>
          </a:p>
        </p:txBody>
      </p:sp>
      <p:grpSp>
        <p:nvGrpSpPr>
          <p:cNvPr id="81" name="Group 80">
            <a:extLst>
              <a:ext uri="{FF2B5EF4-FFF2-40B4-BE49-F238E27FC236}">
                <a16:creationId xmlns:a16="http://schemas.microsoft.com/office/drawing/2014/main" id="{25AF8A91-4EC6-4B02-A080-1DECF0F3745D}"/>
              </a:ext>
            </a:extLst>
          </p:cNvPr>
          <p:cNvGrpSpPr/>
          <p:nvPr/>
        </p:nvGrpSpPr>
        <p:grpSpPr>
          <a:xfrm>
            <a:off x="18231729" y="4813979"/>
            <a:ext cx="1582058" cy="1835189"/>
            <a:chOff x="12806369" y="3147035"/>
            <a:chExt cx="1582058" cy="1835189"/>
          </a:xfrm>
        </p:grpSpPr>
        <p:sp>
          <p:nvSpPr>
            <p:cNvPr id="82" name="Hexagon 81">
              <a:extLst>
                <a:ext uri="{FF2B5EF4-FFF2-40B4-BE49-F238E27FC236}">
                  <a16:creationId xmlns:a16="http://schemas.microsoft.com/office/drawing/2014/main" id="{36180A5D-51A2-4530-9F04-4A26F6C780E7}"/>
                </a:ext>
              </a:extLst>
            </p:cNvPr>
            <p:cNvSpPr/>
            <p:nvPr/>
          </p:nvSpPr>
          <p:spPr>
            <a:xfrm rot="5400000">
              <a:off x="12880283" y="3446428"/>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83" name="Hexagon 82">
              <a:extLst>
                <a:ext uri="{FF2B5EF4-FFF2-40B4-BE49-F238E27FC236}">
                  <a16:creationId xmlns:a16="http://schemas.microsoft.com/office/drawing/2014/main" id="{932AB2A3-ED7A-4798-A3B5-DFF557876F96}"/>
                </a:ext>
              </a:extLst>
            </p:cNvPr>
            <p:cNvSpPr/>
            <p:nvPr/>
          </p:nvSpPr>
          <p:spPr>
            <a:xfrm rot="5400000">
              <a:off x="12679803" y="3273601"/>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84" name="TextBox 83">
            <a:extLst>
              <a:ext uri="{FF2B5EF4-FFF2-40B4-BE49-F238E27FC236}">
                <a16:creationId xmlns:a16="http://schemas.microsoft.com/office/drawing/2014/main" id="{CD3C2EDE-2DF7-4073-B668-26CEE66B5299}"/>
              </a:ext>
            </a:extLst>
          </p:cNvPr>
          <p:cNvSpPr txBox="1"/>
          <p:nvPr/>
        </p:nvSpPr>
        <p:spPr>
          <a:xfrm>
            <a:off x="16980143" y="7054854"/>
            <a:ext cx="4085230" cy="523220"/>
          </a:xfrm>
          <a:prstGeom prst="rect">
            <a:avLst/>
          </a:prstGeom>
          <a:noFill/>
        </p:spPr>
        <p:txBody>
          <a:bodyPr wrap="square">
            <a:spAutoFit/>
          </a:bodyPr>
          <a:lstStyle/>
          <a:p>
            <a:pPr algn="ctr"/>
            <a:r>
              <a:rPr lang="en-US" sz="2800" spc="600" dirty="0">
                <a:solidFill>
                  <a:schemeClr val="bg1">
                    <a:lumMod val="75000"/>
                  </a:schemeClr>
                </a:solidFill>
                <a:latin typeface="Roboto Medium" panose="02000000000000000000" pitchFamily="2" charset="0"/>
                <a:ea typeface="Roboto Medium" panose="02000000000000000000" pitchFamily="2" charset="0"/>
              </a:rPr>
              <a:t>Forensics</a:t>
            </a:r>
          </a:p>
        </p:txBody>
      </p:sp>
      <p:grpSp>
        <p:nvGrpSpPr>
          <p:cNvPr id="33" name="Group 32">
            <a:extLst>
              <a:ext uri="{FF2B5EF4-FFF2-40B4-BE49-F238E27FC236}">
                <a16:creationId xmlns:a16="http://schemas.microsoft.com/office/drawing/2014/main" id="{B9707398-C082-49E0-9837-C4822EA06486}"/>
              </a:ext>
            </a:extLst>
          </p:cNvPr>
          <p:cNvGrpSpPr/>
          <p:nvPr/>
        </p:nvGrpSpPr>
        <p:grpSpPr>
          <a:xfrm>
            <a:off x="6847133" y="8935434"/>
            <a:ext cx="1582058" cy="1835189"/>
            <a:chOff x="12806369" y="3147035"/>
            <a:chExt cx="1582058" cy="1835189"/>
          </a:xfrm>
        </p:grpSpPr>
        <p:sp>
          <p:nvSpPr>
            <p:cNvPr id="34" name="Hexagon 33">
              <a:extLst>
                <a:ext uri="{FF2B5EF4-FFF2-40B4-BE49-F238E27FC236}">
                  <a16:creationId xmlns:a16="http://schemas.microsoft.com/office/drawing/2014/main" id="{630B4130-709A-45CA-AA97-06E1A2E92170}"/>
                </a:ext>
              </a:extLst>
            </p:cNvPr>
            <p:cNvSpPr/>
            <p:nvPr/>
          </p:nvSpPr>
          <p:spPr>
            <a:xfrm rot="5400000">
              <a:off x="12880283" y="3446428"/>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35" name="Hexagon 34">
              <a:extLst>
                <a:ext uri="{FF2B5EF4-FFF2-40B4-BE49-F238E27FC236}">
                  <a16:creationId xmlns:a16="http://schemas.microsoft.com/office/drawing/2014/main" id="{F36277D8-C8CF-48F3-932D-C2A8A17F2086}"/>
                </a:ext>
              </a:extLst>
            </p:cNvPr>
            <p:cNvSpPr/>
            <p:nvPr/>
          </p:nvSpPr>
          <p:spPr>
            <a:xfrm rot="5400000">
              <a:off x="12679803" y="3273601"/>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36" name="TextBox 35">
            <a:extLst>
              <a:ext uri="{FF2B5EF4-FFF2-40B4-BE49-F238E27FC236}">
                <a16:creationId xmlns:a16="http://schemas.microsoft.com/office/drawing/2014/main" id="{D5D9BCEE-37B1-4869-A9D1-172C8107AEA8}"/>
              </a:ext>
            </a:extLst>
          </p:cNvPr>
          <p:cNvSpPr txBox="1"/>
          <p:nvPr/>
        </p:nvSpPr>
        <p:spPr>
          <a:xfrm>
            <a:off x="5384785" y="11266209"/>
            <a:ext cx="4553838" cy="523220"/>
          </a:xfrm>
          <a:prstGeom prst="rect">
            <a:avLst/>
          </a:prstGeom>
          <a:noFill/>
        </p:spPr>
        <p:txBody>
          <a:bodyPr wrap="square">
            <a:spAutoFit/>
          </a:bodyPr>
          <a:lstStyle/>
          <a:p>
            <a:pPr algn="ctr"/>
            <a:r>
              <a:rPr lang="en-US" sz="2800" b="0" i="0" spc="600" dirty="0">
                <a:solidFill>
                  <a:schemeClr val="bg1">
                    <a:lumMod val="75000"/>
                  </a:schemeClr>
                </a:solidFill>
                <a:effectLst/>
                <a:latin typeface="Roboto Medium" panose="02000000000000000000" pitchFamily="2" charset="0"/>
                <a:ea typeface="Roboto Medium" panose="02000000000000000000" pitchFamily="2" charset="0"/>
              </a:rPr>
              <a:t>Search and Rescue</a:t>
            </a:r>
            <a:endParaRPr lang="en-US" sz="2800" spc="600" dirty="0">
              <a:solidFill>
                <a:schemeClr val="bg1">
                  <a:lumMod val="75000"/>
                </a:schemeClr>
              </a:solidFill>
              <a:latin typeface="Roboto Medium" panose="02000000000000000000" pitchFamily="2" charset="0"/>
              <a:ea typeface="Roboto Medium" panose="02000000000000000000" pitchFamily="2" charset="0"/>
            </a:endParaRPr>
          </a:p>
        </p:txBody>
      </p:sp>
      <p:grpSp>
        <p:nvGrpSpPr>
          <p:cNvPr id="38" name="Group 37">
            <a:extLst>
              <a:ext uri="{FF2B5EF4-FFF2-40B4-BE49-F238E27FC236}">
                <a16:creationId xmlns:a16="http://schemas.microsoft.com/office/drawing/2014/main" id="{F5D47CA1-A5AB-4ED8-A6DA-EF3F914CC8BF}"/>
              </a:ext>
            </a:extLst>
          </p:cNvPr>
          <p:cNvGrpSpPr/>
          <p:nvPr/>
        </p:nvGrpSpPr>
        <p:grpSpPr>
          <a:xfrm>
            <a:off x="11400971" y="8935434"/>
            <a:ext cx="1582058" cy="1835189"/>
            <a:chOff x="12806369" y="3147035"/>
            <a:chExt cx="1582058" cy="1835189"/>
          </a:xfrm>
        </p:grpSpPr>
        <p:sp>
          <p:nvSpPr>
            <p:cNvPr id="39" name="Hexagon 38">
              <a:extLst>
                <a:ext uri="{FF2B5EF4-FFF2-40B4-BE49-F238E27FC236}">
                  <a16:creationId xmlns:a16="http://schemas.microsoft.com/office/drawing/2014/main" id="{C7ACAA1F-C0AC-4D36-932C-07FF49A2397C}"/>
                </a:ext>
              </a:extLst>
            </p:cNvPr>
            <p:cNvSpPr/>
            <p:nvPr/>
          </p:nvSpPr>
          <p:spPr>
            <a:xfrm rot="5400000">
              <a:off x="12880283" y="3446428"/>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40" name="Hexagon 39">
              <a:extLst>
                <a:ext uri="{FF2B5EF4-FFF2-40B4-BE49-F238E27FC236}">
                  <a16:creationId xmlns:a16="http://schemas.microsoft.com/office/drawing/2014/main" id="{93F4029C-5F7C-4CA1-A50E-B7F1CF5D9307}"/>
                </a:ext>
              </a:extLst>
            </p:cNvPr>
            <p:cNvSpPr/>
            <p:nvPr/>
          </p:nvSpPr>
          <p:spPr>
            <a:xfrm rot="5400000">
              <a:off x="12679803" y="3273601"/>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41" name="TextBox 40">
            <a:extLst>
              <a:ext uri="{FF2B5EF4-FFF2-40B4-BE49-F238E27FC236}">
                <a16:creationId xmlns:a16="http://schemas.microsoft.com/office/drawing/2014/main" id="{C14F7934-F6FF-4BCA-A119-2A1BC28AEE29}"/>
              </a:ext>
            </a:extLst>
          </p:cNvPr>
          <p:cNvSpPr txBox="1"/>
          <p:nvPr/>
        </p:nvSpPr>
        <p:spPr>
          <a:xfrm>
            <a:off x="10149385" y="11176309"/>
            <a:ext cx="4085230" cy="523220"/>
          </a:xfrm>
          <a:prstGeom prst="rect">
            <a:avLst/>
          </a:prstGeom>
          <a:noFill/>
        </p:spPr>
        <p:txBody>
          <a:bodyPr wrap="square">
            <a:spAutoFit/>
          </a:bodyPr>
          <a:lstStyle/>
          <a:p>
            <a:pPr algn="ctr"/>
            <a:r>
              <a:rPr lang="en-US" sz="2800" spc="600" dirty="0">
                <a:solidFill>
                  <a:schemeClr val="bg1">
                    <a:lumMod val="75000"/>
                  </a:schemeClr>
                </a:solidFill>
                <a:latin typeface="Roboto Medium" panose="02000000000000000000" pitchFamily="2" charset="0"/>
                <a:ea typeface="Roboto Medium" panose="02000000000000000000" pitchFamily="2" charset="0"/>
              </a:rPr>
              <a:t>Aviation</a:t>
            </a:r>
          </a:p>
        </p:txBody>
      </p:sp>
      <p:sp>
        <p:nvSpPr>
          <p:cNvPr id="16" name="Freeform: Shape 15">
            <a:extLst>
              <a:ext uri="{FF2B5EF4-FFF2-40B4-BE49-F238E27FC236}">
                <a16:creationId xmlns:a16="http://schemas.microsoft.com/office/drawing/2014/main" id="{B693AC7C-BCDD-46F7-BB07-E337947BAD4B}"/>
              </a:ext>
            </a:extLst>
          </p:cNvPr>
          <p:cNvSpPr/>
          <p:nvPr/>
        </p:nvSpPr>
        <p:spPr>
          <a:xfrm>
            <a:off x="11922301" y="9561207"/>
            <a:ext cx="539398" cy="539398"/>
          </a:xfrm>
          <a:custGeom>
            <a:avLst/>
            <a:gdLst/>
            <a:ahLst/>
            <a:cxnLst/>
            <a:rect l="l" t="t" r="r" b="b"/>
            <a:pathLst>
              <a:path w="193248" h="193248">
                <a:moveTo>
                  <a:pt x="27921" y="135348"/>
                </a:moveTo>
                <a:lnTo>
                  <a:pt x="16313" y="146957"/>
                </a:lnTo>
                <a:lnTo>
                  <a:pt x="16313" y="160607"/>
                </a:lnTo>
                <a:lnTo>
                  <a:pt x="32641" y="160607"/>
                </a:lnTo>
                <a:lnTo>
                  <a:pt x="32641" y="176935"/>
                </a:lnTo>
                <a:lnTo>
                  <a:pt x="46291" y="176935"/>
                </a:lnTo>
                <a:lnTo>
                  <a:pt x="57900" y="165327"/>
                </a:lnTo>
                <a:close/>
                <a:moveTo>
                  <a:pt x="110202" y="55746"/>
                </a:moveTo>
                <a:cubicBezTo>
                  <a:pt x="109415" y="55725"/>
                  <a:pt x="108693" y="56023"/>
                  <a:pt x="108033" y="56639"/>
                </a:cubicBezTo>
                <a:lnTo>
                  <a:pt x="38892" y="125781"/>
                </a:lnTo>
                <a:cubicBezTo>
                  <a:pt x="38276" y="126440"/>
                  <a:pt x="37978" y="127163"/>
                  <a:pt x="37999" y="127949"/>
                </a:cubicBezTo>
                <a:cubicBezTo>
                  <a:pt x="38013" y="128792"/>
                  <a:pt x="38273" y="129467"/>
                  <a:pt x="38781" y="129975"/>
                </a:cubicBezTo>
                <a:cubicBezTo>
                  <a:pt x="39288" y="130482"/>
                  <a:pt x="39963" y="130743"/>
                  <a:pt x="40806" y="130756"/>
                </a:cubicBezTo>
                <a:cubicBezTo>
                  <a:pt x="41592" y="130777"/>
                  <a:pt x="42315" y="130479"/>
                  <a:pt x="42974" y="129863"/>
                </a:cubicBezTo>
                <a:lnTo>
                  <a:pt x="112116" y="60722"/>
                </a:lnTo>
                <a:cubicBezTo>
                  <a:pt x="112732" y="60063"/>
                  <a:pt x="113030" y="59340"/>
                  <a:pt x="113009" y="58553"/>
                </a:cubicBezTo>
                <a:cubicBezTo>
                  <a:pt x="112995" y="57710"/>
                  <a:pt x="112735" y="57035"/>
                  <a:pt x="112227" y="56528"/>
                </a:cubicBezTo>
                <a:cubicBezTo>
                  <a:pt x="111720" y="56020"/>
                  <a:pt x="111045" y="55760"/>
                  <a:pt x="110202" y="55746"/>
                </a:cubicBezTo>
                <a:close/>
                <a:moveTo>
                  <a:pt x="106120" y="34060"/>
                </a:moveTo>
                <a:lnTo>
                  <a:pt x="159188" y="87128"/>
                </a:lnTo>
                <a:lnTo>
                  <a:pt x="53052" y="193248"/>
                </a:lnTo>
                <a:lnTo>
                  <a:pt x="0" y="193248"/>
                </a:lnTo>
                <a:lnTo>
                  <a:pt x="0" y="140196"/>
                </a:lnTo>
                <a:close/>
                <a:moveTo>
                  <a:pt x="146941" y="0"/>
                </a:moveTo>
                <a:cubicBezTo>
                  <a:pt x="149131" y="10"/>
                  <a:pt x="151226" y="436"/>
                  <a:pt x="153224" y="1275"/>
                </a:cubicBezTo>
                <a:cubicBezTo>
                  <a:pt x="155223" y="2115"/>
                  <a:pt x="156998" y="3306"/>
                  <a:pt x="158550" y="4847"/>
                </a:cubicBezTo>
                <a:lnTo>
                  <a:pt x="188528" y="34698"/>
                </a:lnTo>
                <a:cubicBezTo>
                  <a:pt x="190009" y="36250"/>
                  <a:pt x="191162" y="38025"/>
                  <a:pt x="191988" y="40024"/>
                </a:cubicBezTo>
                <a:cubicBezTo>
                  <a:pt x="192815" y="42022"/>
                  <a:pt x="193235" y="44117"/>
                  <a:pt x="193248" y="46307"/>
                </a:cubicBezTo>
                <a:cubicBezTo>
                  <a:pt x="193235" y="48499"/>
                  <a:pt x="192815" y="50588"/>
                  <a:pt x="191988" y="52573"/>
                </a:cubicBezTo>
                <a:cubicBezTo>
                  <a:pt x="191162" y="54559"/>
                  <a:pt x="190009" y="56297"/>
                  <a:pt x="188528" y="57788"/>
                </a:cubicBezTo>
                <a:lnTo>
                  <a:pt x="167352" y="78964"/>
                </a:lnTo>
                <a:lnTo>
                  <a:pt x="114284" y="25896"/>
                </a:lnTo>
                <a:lnTo>
                  <a:pt x="135460" y="4847"/>
                </a:lnTo>
                <a:cubicBezTo>
                  <a:pt x="136951" y="3306"/>
                  <a:pt x="138689" y="2115"/>
                  <a:pt x="140675" y="1275"/>
                </a:cubicBezTo>
                <a:cubicBezTo>
                  <a:pt x="142660" y="436"/>
                  <a:pt x="144749" y="10"/>
                  <a:pt x="146941" y="0"/>
                </a:cubicBezTo>
                <a:close/>
              </a:path>
            </a:pathLst>
          </a:custGeom>
          <a:gradFill flip="none" rotWithShape="1">
            <a:gsLst>
              <a:gs pos="0">
                <a:schemeClr val="accent1"/>
              </a:gs>
              <a:gs pos="100000">
                <a:schemeClr val="accent2">
                  <a:alpha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Roboto" panose="02000000000000000000" pitchFamily="2" charset="0"/>
            </a:endParaRPr>
          </a:p>
        </p:txBody>
      </p:sp>
      <p:sp>
        <p:nvSpPr>
          <p:cNvPr id="18" name="Freeform: Shape 17">
            <a:extLst>
              <a:ext uri="{FF2B5EF4-FFF2-40B4-BE49-F238E27FC236}">
                <a16:creationId xmlns:a16="http://schemas.microsoft.com/office/drawing/2014/main" id="{8777DEC4-246A-457F-BA37-60DFE757880C}"/>
              </a:ext>
            </a:extLst>
          </p:cNvPr>
          <p:cNvSpPr/>
          <p:nvPr/>
        </p:nvSpPr>
        <p:spPr>
          <a:xfrm>
            <a:off x="7319146" y="9579589"/>
            <a:ext cx="638030" cy="546877"/>
          </a:xfrm>
          <a:custGeom>
            <a:avLst/>
            <a:gdLst/>
            <a:ahLst/>
            <a:cxnLst/>
            <a:rect l="l" t="t" r="r" b="b"/>
            <a:pathLst>
              <a:path w="228584" h="195927">
                <a:moveTo>
                  <a:pt x="102043" y="65298"/>
                </a:moveTo>
                <a:cubicBezTo>
                  <a:pt x="100868" y="65325"/>
                  <a:pt x="99900" y="65718"/>
                  <a:pt x="99140" y="66478"/>
                </a:cubicBezTo>
                <a:cubicBezTo>
                  <a:pt x="98380" y="67238"/>
                  <a:pt x="97987" y="68206"/>
                  <a:pt x="97961" y="69380"/>
                </a:cubicBezTo>
                <a:lnTo>
                  <a:pt x="97961" y="97960"/>
                </a:lnTo>
                <a:lnTo>
                  <a:pt x="69381" y="97960"/>
                </a:lnTo>
                <a:cubicBezTo>
                  <a:pt x="68207" y="97987"/>
                  <a:pt x="67239" y="98380"/>
                  <a:pt x="66479" y="99140"/>
                </a:cubicBezTo>
                <a:cubicBezTo>
                  <a:pt x="65719" y="99901"/>
                  <a:pt x="65325" y="100868"/>
                  <a:pt x="65299" y="102043"/>
                </a:cubicBezTo>
                <a:lnTo>
                  <a:pt x="65299" y="126540"/>
                </a:lnTo>
                <a:cubicBezTo>
                  <a:pt x="65325" y="127715"/>
                  <a:pt x="65719" y="128683"/>
                  <a:pt x="66479" y="129443"/>
                </a:cubicBezTo>
                <a:cubicBezTo>
                  <a:pt x="67239" y="130203"/>
                  <a:pt x="68207" y="130596"/>
                  <a:pt x="69381" y="130623"/>
                </a:cubicBezTo>
                <a:lnTo>
                  <a:pt x="97961" y="130623"/>
                </a:lnTo>
                <a:lnTo>
                  <a:pt x="97961" y="159203"/>
                </a:lnTo>
                <a:cubicBezTo>
                  <a:pt x="97988" y="160378"/>
                  <a:pt x="98381" y="161345"/>
                  <a:pt x="99141" y="162105"/>
                </a:cubicBezTo>
                <a:cubicBezTo>
                  <a:pt x="99902" y="162866"/>
                  <a:pt x="100869" y="163259"/>
                  <a:pt x="102045" y="163286"/>
                </a:cubicBezTo>
                <a:lnTo>
                  <a:pt x="126541" y="163286"/>
                </a:lnTo>
                <a:cubicBezTo>
                  <a:pt x="127716" y="163259"/>
                  <a:pt x="128684" y="162866"/>
                  <a:pt x="129444" y="162105"/>
                </a:cubicBezTo>
                <a:cubicBezTo>
                  <a:pt x="130204" y="161345"/>
                  <a:pt x="130597" y="160378"/>
                  <a:pt x="130624" y="159203"/>
                </a:cubicBezTo>
                <a:lnTo>
                  <a:pt x="130624" y="130623"/>
                </a:lnTo>
                <a:lnTo>
                  <a:pt x="159204" y="130623"/>
                </a:lnTo>
                <a:cubicBezTo>
                  <a:pt x="160378" y="130596"/>
                  <a:pt x="161346" y="130203"/>
                  <a:pt x="162106" y="129443"/>
                </a:cubicBezTo>
                <a:cubicBezTo>
                  <a:pt x="162866" y="128683"/>
                  <a:pt x="163259" y="127715"/>
                  <a:pt x="163286" y="126540"/>
                </a:cubicBezTo>
                <a:lnTo>
                  <a:pt x="163270" y="102043"/>
                </a:lnTo>
                <a:cubicBezTo>
                  <a:pt x="163243" y="100868"/>
                  <a:pt x="162850" y="99901"/>
                  <a:pt x="162091" y="99140"/>
                </a:cubicBezTo>
                <a:cubicBezTo>
                  <a:pt x="161332" y="98380"/>
                  <a:pt x="160365" y="97987"/>
                  <a:pt x="159192" y="97960"/>
                </a:cubicBezTo>
                <a:lnTo>
                  <a:pt x="130625" y="97960"/>
                </a:lnTo>
                <a:lnTo>
                  <a:pt x="130625" y="69380"/>
                </a:lnTo>
                <a:cubicBezTo>
                  <a:pt x="130598" y="68206"/>
                  <a:pt x="130205" y="67238"/>
                  <a:pt x="129445" y="66478"/>
                </a:cubicBezTo>
                <a:cubicBezTo>
                  <a:pt x="128684" y="65718"/>
                  <a:pt x="127717" y="65325"/>
                  <a:pt x="126542" y="65298"/>
                </a:cubicBezTo>
                <a:close/>
                <a:moveTo>
                  <a:pt x="195943" y="32657"/>
                </a:moveTo>
                <a:lnTo>
                  <a:pt x="200023" y="32657"/>
                </a:lnTo>
                <a:cubicBezTo>
                  <a:pt x="208075" y="32867"/>
                  <a:pt x="214795" y="35667"/>
                  <a:pt x="220185" y="41056"/>
                </a:cubicBezTo>
                <a:cubicBezTo>
                  <a:pt x="225575" y="46446"/>
                  <a:pt x="228374" y="53167"/>
                  <a:pt x="228584" y="61218"/>
                </a:cubicBezTo>
                <a:lnTo>
                  <a:pt x="228584" y="167366"/>
                </a:lnTo>
                <a:cubicBezTo>
                  <a:pt x="228374" y="175417"/>
                  <a:pt x="225575" y="182138"/>
                  <a:pt x="220185" y="187527"/>
                </a:cubicBezTo>
                <a:cubicBezTo>
                  <a:pt x="214795" y="192917"/>
                  <a:pt x="208075" y="195717"/>
                  <a:pt x="200023" y="195927"/>
                </a:cubicBezTo>
                <a:lnTo>
                  <a:pt x="195943" y="195927"/>
                </a:lnTo>
                <a:close/>
                <a:moveTo>
                  <a:pt x="28561" y="32657"/>
                </a:moveTo>
                <a:lnTo>
                  <a:pt x="32641" y="32657"/>
                </a:lnTo>
                <a:lnTo>
                  <a:pt x="32641" y="195927"/>
                </a:lnTo>
                <a:lnTo>
                  <a:pt x="28561" y="195927"/>
                </a:lnTo>
                <a:cubicBezTo>
                  <a:pt x="20510" y="195717"/>
                  <a:pt x="13789" y="192917"/>
                  <a:pt x="8400" y="187527"/>
                </a:cubicBezTo>
                <a:cubicBezTo>
                  <a:pt x="3010" y="182138"/>
                  <a:pt x="210" y="175417"/>
                  <a:pt x="0" y="167366"/>
                </a:cubicBezTo>
                <a:lnTo>
                  <a:pt x="0" y="61218"/>
                </a:lnTo>
                <a:cubicBezTo>
                  <a:pt x="210" y="53167"/>
                  <a:pt x="3010" y="46446"/>
                  <a:pt x="8400" y="41056"/>
                </a:cubicBezTo>
                <a:cubicBezTo>
                  <a:pt x="13789" y="35667"/>
                  <a:pt x="20510" y="32867"/>
                  <a:pt x="28561" y="32657"/>
                </a:cubicBezTo>
                <a:close/>
                <a:moveTo>
                  <a:pt x="81628" y="16312"/>
                </a:moveTo>
                <a:lnTo>
                  <a:pt x="81628" y="32657"/>
                </a:lnTo>
                <a:lnTo>
                  <a:pt x="146957" y="32657"/>
                </a:lnTo>
                <a:lnTo>
                  <a:pt x="146957" y="16312"/>
                </a:lnTo>
                <a:close/>
                <a:moveTo>
                  <a:pt x="77547" y="0"/>
                </a:moveTo>
                <a:lnTo>
                  <a:pt x="151038" y="0"/>
                </a:lnTo>
                <a:cubicBezTo>
                  <a:pt x="154507" y="87"/>
                  <a:pt x="157393" y="1282"/>
                  <a:pt x="159698" y="3584"/>
                </a:cubicBezTo>
                <a:cubicBezTo>
                  <a:pt x="162003" y="5886"/>
                  <a:pt x="163198" y="8769"/>
                  <a:pt x="163286" y="12234"/>
                </a:cubicBezTo>
                <a:lnTo>
                  <a:pt x="163286" y="32657"/>
                </a:lnTo>
                <a:lnTo>
                  <a:pt x="183681" y="32657"/>
                </a:lnTo>
                <a:lnTo>
                  <a:pt x="183681" y="195927"/>
                </a:lnTo>
                <a:lnTo>
                  <a:pt x="44904" y="195927"/>
                </a:lnTo>
                <a:lnTo>
                  <a:pt x="44904" y="32657"/>
                </a:lnTo>
                <a:lnTo>
                  <a:pt x="65299" y="32657"/>
                </a:lnTo>
                <a:lnTo>
                  <a:pt x="65299" y="12234"/>
                </a:lnTo>
                <a:cubicBezTo>
                  <a:pt x="65387" y="8769"/>
                  <a:pt x="66582" y="5886"/>
                  <a:pt x="68887" y="3584"/>
                </a:cubicBezTo>
                <a:cubicBezTo>
                  <a:pt x="71192" y="1282"/>
                  <a:pt x="74078" y="87"/>
                  <a:pt x="77547" y="0"/>
                </a:cubicBezTo>
                <a:close/>
              </a:path>
            </a:pathLst>
          </a:custGeom>
          <a:gradFill flip="none" rotWithShape="1">
            <a:gsLst>
              <a:gs pos="0">
                <a:schemeClr val="accent1"/>
              </a:gs>
              <a:gs pos="100000">
                <a:schemeClr val="accent2">
                  <a:alpha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Roboto" panose="02000000000000000000" pitchFamily="2" charset="0"/>
            </a:endParaRPr>
          </a:p>
        </p:txBody>
      </p:sp>
      <p:grpSp>
        <p:nvGrpSpPr>
          <p:cNvPr id="85" name="Group 84">
            <a:extLst>
              <a:ext uri="{FF2B5EF4-FFF2-40B4-BE49-F238E27FC236}">
                <a16:creationId xmlns:a16="http://schemas.microsoft.com/office/drawing/2014/main" id="{E66AF39B-7D14-47D2-9605-2D79E3A60D35}"/>
              </a:ext>
            </a:extLst>
          </p:cNvPr>
          <p:cNvGrpSpPr/>
          <p:nvPr/>
        </p:nvGrpSpPr>
        <p:grpSpPr>
          <a:xfrm>
            <a:off x="15954809" y="8935434"/>
            <a:ext cx="1582058" cy="1835189"/>
            <a:chOff x="12806369" y="3147035"/>
            <a:chExt cx="1582058" cy="1835189"/>
          </a:xfrm>
        </p:grpSpPr>
        <p:sp>
          <p:nvSpPr>
            <p:cNvPr id="86" name="Hexagon 85">
              <a:extLst>
                <a:ext uri="{FF2B5EF4-FFF2-40B4-BE49-F238E27FC236}">
                  <a16:creationId xmlns:a16="http://schemas.microsoft.com/office/drawing/2014/main" id="{FEFFD23B-F226-4A91-ABE8-C7AF45DAEA0F}"/>
                </a:ext>
              </a:extLst>
            </p:cNvPr>
            <p:cNvSpPr/>
            <p:nvPr/>
          </p:nvSpPr>
          <p:spPr>
            <a:xfrm rot="5400000">
              <a:off x="12880283" y="3446428"/>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87" name="Hexagon 86">
              <a:extLst>
                <a:ext uri="{FF2B5EF4-FFF2-40B4-BE49-F238E27FC236}">
                  <a16:creationId xmlns:a16="http://schemas.microsoft.com/office/drawing/2014/main" id="{5F7DD2F3-A231-4618-9D54-C211B0957244}"/>
                </a:ext>
              </a:extLst>
            </p:cNvPr>
            <p:cNvSpPr/>
            <p:nvPr/>
          </p:nvSpPr>
          <p:spPr>
            <a:xfrm rot="5400000">
              <a:off x="12679803" y="3273601"/>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88" name="TextBox 87">
            <a:extLst>
              <a:ext uri="{FF2B5EF4-FFF2-40B4-BE49-F238E27FC236}">
                <a16:creationId xmlns:a16="http://schemas.microsoft.com/office/drawing/2014/main" id="{6C844C58-393D-41EF-BCE3-0E91A27BB7E5}"/>
              </a:ext>
            </a:extLst>
          </p:cNvPr>
          <p:cNvSpPr txBox="1"/>
          <p:nvPr/>
        </p:nvSpPr>
        <p:spPr>
          <a:xfrm>
            <a:off x="14703223" y="11176309"/>
            <a:ext cx="4085230" cy="523220"/>
          </a:xfrm>
          <a:prstGeom prst="rect">
            <a:avLst/>
          </a:prstGeom>
          <a:noFill/>
        </p:spPr>
        <p:txBody>
          <a:bodyPr wrap="square">
            <a:spAutoFit/>
          </a:bodyPr>
          <a:lstStyle/>
          <a:p>
            <a:pPr algn="ctr"/>
            <a:r>
              <a:rPr lang="en-US" sz="2800" b="0" i="0" spc="600" dirty="0">
                <a:solidFill>
                  <a:schemeClr val="bg1">
                    <a:lumMod val="75000"/>
                  </a:schemeClr>
                </a:solidFill>
                <a:effectLst/>
                <a:latin typeface="Roboto Medium" panose="02000000000000000000" pitchFamily="2" charset="0"/>
                <a:ea typeface="Roboto Medium" panose="02000000000000000000" pitchFamily="2" charset="0"/>
              </a:rPr>
              <a:t>Meteorology</a:t>
            </a:r>
            <a:endParaRPr lang="en-US" sz="2800" spc="600" dirty="0">
              <a:solidFill>
                <a:schemeClr val="bg1">
                  <a:lumMod val="75000"/>
                </a:schemeClr>
              </a:solidFill>
              <a:latin typeface="Roboto Medium" panose="02000000000000000000" pitchFamily="2" charset="0"/>
              <a:ea typeface="Roboto Medium" panose="02000000000000000000" pitchFamily="2" charset="0"/>
            </a:endParaRPr>
          </a:p>
        </p:txBody>
      </p:sp>
      <p:sp>
        <p:nvSpPr>
          <p:cNvPr id="50" name="Freeform: Shape 49">
            <a:extLst>
              <a:ext uri="{FF2B5EF4-FFF2-40B4-BE49-F238E27FC236}">
                <a16:creationId xmlns:a16="http://schemas.microsoft.com/office/drawing/2014/main" id="{4DB71230-CDDC-4F48-85A7-DC3B8662108D}"/>
              </a:ext>
            </a:extLst>
          </p:cNvPr>
          <p:cNvSpPr/>
          <p:nvPr/>
        </p:nvSpPr>
        <p:spPr>
          <a:xfrm>
            <a:off x="16439815" y="9650915"/>
            <a:ext cx="612043" cy="489626"/>
          </a:xfrm>
          <a:custGeom>
            <a:avLst/>
            <a:gdLst/>
            <a:ahLst/>
            <a:cxnLst/>
            <a:rect l="l" t="t" r="r" b="b"/>
            <a:pathLst>
              <a:path w="244913" h="195927">
                <a:moveTo>
                  <a:pt x="20396" y="16313"/>
                </a:moveTo>
                <a:cubicBezTo>
                  <a:pt x="19277" y="16347"/>
                  <a:pt x="18325" y="16756"/>
                  <a:pt x="17541" y="17541"/>
                </a:cubicBezTo>
                <a:cubicBezTo>
                  <a:pt x="16757" y="18325"/>
                  <a:pt x="16347" y="19276"/>
                  <a:pt x="16313" y="20395"/>
                </a:cubicBezTo>
                <a:lnTo>
                  <a:pt x="16313" y="142874"/>
                </a:lnTo>
                <a:cubicBezTo>
                  <a:pt x="16347" y="143993"/>
                  <a:pt x="16757" y="144945"/>
                  <a:pt x="17541" y="145729"/>
                </a:cubicBezTo>
                <a:cubicBezTo>
                  <a:pt x="18325" y="146513"/>
                  <a:pt x="19277" y="146923"/>
                  <a:pt x="20396" y="146957"/>
                </a:cubicBezTo>
                <a:lnTo>
                  <a:pt x="224518" y="146957"/>
                </a:lnTo>
                <a:cubicBezTo>
                  <a:pt x="225637" y="146923"/>
                  <a:pt x="226588" y="146513"/>
                  <a:pt x="227372" y="145729"/>
                </a:cubicBezTo>
                <a:cubicBezTo>
                  <a:pt x="228156" y="144945"/>
                  <a:pt x="228566" y="143993"/>
                  <a:pt x="228600" y="142874"/>
                </a:cubicBezTo>
                <a:lnTo>
                  <a:pt x="228600" y="20395"/>
                </a:lnTo>
                <a:cubicBezTo>
                  <a:pt x="228566" y="19276"/>
                  <a:pt x="228156" y="18325"/>
                  <a:pt x="227372" y="17541"/>
                </a:cubicBezTo>
                <a:cubicBezTo>
                  <a:pt x="226588" y="16756"/>
                  <a:pt x="225637" y="16347"/>
                  <a:pt x="224518" y="16313"/>
                </a:cubicBezTo>
                <a:close/>
                <a:moveTo>
                  <a:pt x="20396" y="0"/>
                </a:moveTo>
                <a:lnTo>
                  <a:pt x="224518" y="0"/>
                </a:lnTo>
                <a:cubicBezTo>
                  <a:pt x="230276" y="149"/>
                  <a:pt x="235077" y="2145"/>
                  <a:pt x="238922" y="5990"/>
                </a:cubicBezTo>
                <a:cubicBezTo>
                  <a:pt x="242767" y="9835"/>
                  <a:pt x="244764" y="14637"/>
                  <a:pt x="244913" y="20395"/>
                </a:cubicBezTo>
                <a:lnTo>
                  <a:pt x="244913" y="142874"/>
                </a:lnTo>
                <a:cubicBezTo>
                  <a:pt x="244764" y="148633"/>
                  <a:pt x="242767" y="153434"/>
                  <a:pt x="238922" y="157279"/>
                </a:cubicBezTo>
                <a:cubicBezTo>
                  <a:pt x="235078" y="161124"/>
                  <a:pt x="230276" y="163121"/>
                  <a:pt x="224518" y="163270"/>
                </a:cubicBezTo>
                <a:lnTo>
                  <a:pt x="130613" y="163270"/>
                </a:lnTo>
                <a:lnTo>
                  <a:pt x="130613" y="179614"/>
                </a:lnTo>
                <a:lnTo>
                  <a:pt x="175524" y="179614"/>
                </a:lnTo>
                <a:cubicBezTo>
                  <a:pt x="176699" y="179641"/>
                  <a:pt x="177666" y="180034"/>
                  <a:pt x="178427" y="180793"/>
                </a:cubicBezTo>
                <a:cubicBezTo>
                  <a:pt x="179187" y="181552"/>
                  <a:pt x="179580" y="182519"/>
                  <a:pt x="179607" y="183692"/>
                </a:cubicBezTo>
                <a:lnTo>
                  <a:pt x="179607" y="191849"/>
                </a:lnTo>
                <a:cubicBezTo>
                  <a:pt x="179580" y="193022"/>
                  <a:pt x="179187" y="193989"/>
                  <a:pt x="178427" y="194748"/>
                </a:cubicBezTo>
                <a:cubicBezTo>
                  <a:pt x="177666" y="195507"/>
                  <a:pt x="176699" y="195900"/>
                  <a:pt x="175524" y="195927"/>
                </a:cubicBezTo>
                <a:lnTo>
                  <a:pt x="69390" y="195927"/>
                </a:lnTo>
                <a:cubicBezTo>
                  <a:pt x="68215" y="195900"/>
                  <a:pt x="67247" y="195507"/>
                  <a:pt x="66487" y="194748"/>
                </a:cubicBezTo>
                <a:cubicBezTo>
                  <a:pt x="65727" y="193989"/>
                  <a:pt x="65333" y="193022"/>
                  <a:pt x="65307" y="191849"/>
                </a:cubicBezTo>
                <a:lnTo>
                  <a:pt x="65307" y="183692"/>
                </a:lnTo>
                <a:cubicBezTo>
                  <a:pt x="65333" y="182519"/>
                  <a:pt x="65727" y="181552"/>
                  <a:pt x="66487" y="180793"/>
                </a:cubicBezTo>
                <a:cubicBezTo>
                  <a:pt x="67247" y="180034"/>
                  <a:pt x="68215" y="179641"/>
                  <a:pt x="69390" y="179614"/>
                </a:cubicBezTo>
                <a:lnTo>
                  <a:pt x="114300" y="179614"/>
                </a:lnTo>
                <a:lnTo>
                  <a:pt x="114300" y="163270"/>
                </a:lnTo>
                <a:lnTo>
                  <a:pt x="20396" y="163270"/>
                </a:lnTo>
                <a:cubicBezTo>
                  <a:pt x="14637" y="163121"/>
                  <a:pt x="9836" y="161124"/>
                  <a:pt x="5991" y="157279"/>
                </a:cubicBezTo>
                <a:cubicBezTo>
                  <a:pt x="2146" y="153434"/>
                  <a:pt x="149" y="148633"/>
                  <a:pt x="0" y="142874"/>
                </a:cubicBezTo>
                <a:lnTo>
                  <a:pt x="0" y="20395"/>
                </a:lnTo>
                <a:cubicBezTo>
                  <a:pt x="149" y="14637"/>
                  <a:pt x="2146" y="9835"/>
                  <a:pt x="5991" y="5990"/>
                </a:cubicBezTo>
                <a:cubicBezTo>
                  <a:pt x="9836" y="2145"/>
                  <a:pt x="14637" y="149"/>
                  <a:pt x="20396" y="0"/>
                </a:cubicBezTo>
                <a:close/>
              </a:path>
            </a:pathLst>
          </a:custGeom>
          <a:gradFill flip="none" rotWithShape="1">
            <a:gsLst>
              <a:gs pos="0">
                <a:schemeClr val="accent1"/>
              </a:gs>
              <a:gs pos="100000">
                <a:schemeClr val="accent2">
                  <a:alpha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Roboto" panose="02000000000000000000" pitchFamily="2" charset="0"/>
            </a:endParaRPr>
          </a:p>
        </p:txBody>
      </p:sp>
      <p:sp>
        <p:nvSpPr>
          <p:cNvPr id="54" name="Freeform: Shape 53">
            <a:extLst>
              <a:ext uri="{FF2B5EF4-FFF2-40B4-BE49-F238E27FC236}">
                <a16:creationId xmlns:a16="http://schemas.microsoft.com/office/drawing/2014/main" id="{438720D5-0EBD-48EE-93B9-151541DEC310}"/>
              </a:ext>
            </a:extLst>
          </p:cNvPr>
          <p:cNvSpPr/>
          <p:nvPr/>
        </p:nvSpPr>
        <p:spPr>
          <a:xfrm>
            <a:off x="18777944" y="5485803"/>
            <a:ext cx="489626" cy="489626"/>
          </a:xfrm>
          <a:custGeom>
            <a:avLst/>
            <a:gdLst/>
            <a:ahLst/>
            <a:cxnLst/>
            <a:rect l="l" t="t" r="r" b="b"/>
            <a:pathLst>
              <a:path w="195927" h="195927">
                <a:moveTo>
                  <a:pt x="146946" y="146945"/>
                </a:moveTo>
                <a:lnTo>
                  <a:pt x="195545" y="146945"/>
                </a:lnTo>
                <a:cubicBezTo>
                  <a:pt x="194937" y="150086"/>
                  <a:pt x="193890" y="153179"/>
                  <a:pt x="192404" y="156225"/>
                </a:cubicBezTo>
                <a:cubicBezTo>
                  <a:pt x="190919" y="159270"/>
                  <a:pt x="189202" y="161789"/>
                  <a:pt x="187254" y="163782"/>
                </a:cubicBezTo>
                <a:lnTo>
                  <a:pt x="163783" y="187253"/>
                </a:lnTo>
                <a:cubicBezTo>
                  <a:pt x="161790" y="189201"/>
                  <a:pt x="159271" y="190918"/>
                  <a:pt x="156226" y="192403"/>
                </a:cubicBezTo>
                <a:cubicBezTo>
                  <a:pt x="153180" y="193889"/>
                  <a:pt x="150087" y="194936"/>
                  <a:pt x="146946" y="195544"/>
                </a:cubicBezTo>
                <a:close/>
                <a:moveTo>
                  <a:pt x="12245" y="0"/>
                </a:moveTo>
                <a:lnTo>
                  <a:pt x="183682" y="0"/>
                </a:lnTo>
                <a:cubicBezTo>
                  <a:pt x="187150" y="88"/>
                  <a:pt x="190036" y="1283"/>
                  <a:pt x="192340" y="3587"/>
                </a:cubicBezTo>
                <a:cubicBezTo>
                  <a:pt x="194644" y="5891"/>
                  <a:pt x="195839" y="8777"/>
                  <a:pt x="195927" y="12244"/>
                </a:cubicBezTo>
                <a:lnTo>
                  <a:pt x="195927" y="130618"/>
                </a:lnTo>
                <a:lnTo>
                  <a:pt x="142864" y="130618"/>
                </a:lnTo>
                <a:cubicBezTo>
                  <a:pt x="139396" y="130705"/>
                  <a:pt x="136510" y="131901"/>
                  <a:pt x="134206" y="134205"/>
                </a:cubicBezTo>
                <a:cubicBezTo>
                  <a:pt x="131902" y="136509"/>
                  <a:pt x="130706" y="139395"/>
                  <a:pt x="130619" y="142863"/>
                </a:cubicBezTo>
                <a:lnTo>
                  <a:pt x="130619" y="195927"/>
                </a:lnTo>
                <a:lnTo>
                  <a:pt x="12245" y="195927"/>
                </a:lnTo>
                <a:cubicBezTo>
                  <a:pt x="8778" y="195839"/>
                  <a:pt x="5892" y="194643"/>
                  <a:pt x="3588" y="192339"/>
                </a:cubicBezTo>
                <a:cubicBezTo>
                  <a:pt x="1284" y="190035"/>
                  <a:pt x="88" y="187149"/>
                  <a:pt x="0" y="183681"/>
                </a:cubicBezTo>
                <a:lnTo>
                  <a:pt x="0" y="12244"/>
                </a:lnTo>
                <a:cubicBezTo>
                  <a:pt x="88" y="8777"/>
                  <a:pt x="1284" y="5891"/>
                  <a:pt x="3588" y="3587"/>
                </a:cubicBezTo>
                <a:cubicBezTo>
                  <a:pt x="5892" y="1283"/>
                  <a:pt x="8778" y="88"/>
                  <a:pt x="12245" y="0"/>
                </a:cubicBezTo>
                <a:close/>
              </a:path>
            </a:pathLst>
          </a:custGeom>
          <a:gradFill flip="none" rotWithShape="1">
            <a:gsLst>
              <a:gs pos="0">
                <a:schemeClr val="accent1"/>
              </a:gs>
              <a:gs pos="100000">
                <a:schemeClr val="accent2">
                  <a:alpha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Roboto" panose="02000000000000000000" pitchFamily="2" charset="0"/>
            </a:endParaRPr>
          </a:p>
        </p:txBody>
      </p:sp>
    </p:spTree>
    <p:extLst>
      <p:ext uri="{BB962C8B-B14F-4D97-AF65-F5344CB8AC3E}">
        <p14:creationId xmlns:p14="http://schemas.microsoft.com/office/powerpoint/2010/main" val="1099469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 name="TextBox 345">
            <a:extLst>
              <a:ext uri="{FF2B5EF4-FFF2-40B4-BE49-F238E27FC236}">
                <a16:creationId xmlns:a16="http://schemas.microsoft.com/office/drawing/2014/main" id="{DAFC5257-1770-4BBA-8EA0-4355E7963C5B}"/>
              </a:ext>
            </a:extLst>
          </p:cNvPr>
          <p:cNvSpPr txBox="1"/>
          <p:nvPr/>
        </p:nvSpPr>
        <p:spPr>
          <a:xfrm>
            <a:off x="1835372" y="3273351"/>
            <a:ext cx="20713255" cy="10325904"/>
          </a:xfrm>
          <a:prstGeom prst="rect">
            <a:avLst/>
          </a:prstGeom>
          <a:noFill/>
        </p:spPr>
        <p:txBody>
          <a:bodyPr wrap="square">
            <a:spAutoFit/>
          </a:bodyPr>
          <a:lstStyle/>
          <a:p>
            <a:pPr algn="just">
              <a:lnSpc>
                <a:spcPct val="200000"/>
              </a:lnSpc>
            </a:pPr>
            <a:r>
              <a:rPr lang="en-US" sz="2400" b="0" i="0" spc="300" dirty="0">
                <a:solidFill>
                  <a:schemeClr val="bg1">
                    <a:lumMod val="75000"/>
                  </a:schemeClr>
                </a:solidFill>
                <a:effectLst/>
                <a:latin typeface="Roboto" panose="02000000000000000000" pitchFamily="2" charset="0"/>
                <a:ea typeface="Roboto" panose="02000000000000000000" pitchFamily="2" charset="0"/>
              </a:rPr>
              <a:t>UAVs have a wide range of applications, from military operations to scientific and civilian use. In the military, UAVs are used for reconnaissance, surveillance and target acquisition. They can also be used for offensive purposes, such as carrying out airstrikes. </a:t>
            </a:r>
            <a:r>
              <a:rPr lang="en-US" sz="2400" spc="300" dirty="0">
                <a:solidFill>
                  <a:schemeClr val="bg1">
                    <a:lumMod val="75000"/>
                  </a:schemeClr>
                </a:solidFill>
                <a:latin typeface="Roboto" panose="02000000000000000000" pitchFamily="2" charset="0"/>
                <a:ea typeface="Roboto" panose="02000000000000000000" pitchFamily="2" charset="0"/>
              </a:rPr>
              <a:t>What makes them suitable for that is the fact there is no one on board and in case it gets brought down, there are no human casualties. </a:t>
            </a:r>
          </a:p>
          <a:p>
            <a:pPr algn="just">
              <a:lnSpc>
                <a:spcPct val="200000"/>
              </a:lnSpc>
            </a:pPr>
            <a:endParaRPr lang="en-US" sz="2400" b="0" i="0" spc="300" dirty="0">
              <a:solidFill>
                <a:schemeClr val="bg1">
                  <a:lumMod val="75000"/>
                </a:schemeClr>
              </a:solidFill>
              <a:effectLst/>
              <a:latin typeface="Roboto" panose="02000000000000000000" pitchFamily="2" charset="0"/>
              <a:ea typeface="Roboto" panose="02000000000000000000" pitchFamily="2" charset="0"/>
            </a:endParaRPr>
          </a:p>
          <a:p>
            <a:pPr algn="just">
              <a:lnSpc>
                <a:spcPct val="200000"/>
              </a:lnSpc>
            </a:pPr>
            <a:r>
              <a:rPr lang="en-US" sz="2400" spc="300" dirty="0">
                <a:solidFill>
                  <a:schemeClr val="bg1">
                    <a:lumMod val="75000"/>
                  </a:schemeClr>
                </a:solidFill>
                <a:latin typeface="Roboto" panose="02000000000000000000" pitchFamily="2" charset="0"/>
                <a:ea typeface="Roboto" panose="02000000000000000000" pitchFamily="2" charset="0"/>
              </a:rPr>
              <a:t>In the civilian world, UAVs are used for variety of purposes, including aerial photography, surveying land, monitoring wildlife, inspecting infrastructure, meteorology and delivering goods. They are also used in search and rescue operations, as they can easily access hard-to-reach areas.</a:t>
            </a:r>
          </a:p>
          <a:p>
            <a:pPr algn="just">
              <a:lnSpc>
                <a:spcPct val="200000"/>
              </a:lnSpc>
            </a:pPr>
            <a:endParaRPr lang="en-US" sz="2400" spc="300" dirty="0">
              <a:solidFill>
                <a:schemeClr val="bg1">
                  <a:lumMod val="75000"/>
                </a:schemeClr>
              </a:solidFill>
              <a:latin typeface="Roboto" panose="02000000000000000000" pitchFamily="2" charset="0"/>
              <a:ea typeface="Roboto" panose="02000000000000000000" pitchFamily="2" charset="0"/>
            </a:endParaRPr>
          </a:p>
          <a:p>
            <a:pPr algn="just">
              <a:lnSpc>
                <a:spcPct val="200000"/>
              </a:lnSpc>
            </a:pPr>
            <a:r>
              <a:rPr lang="en-US" sz="2400" b="0" i="0" spc="300" dirty="0">
                <a:solidFill>
                  <a:schemeClr val="bg1">
                    <a:lumMod val="75000"/>
                  </a:schemeClr>
                </a:solidFill>
                <a:effectLst/>
                <a:latin typeface="Roboto" panose="02000000000000000000" pitchFamily="2" charset="0"/>
                <a:ea typeface="Roboto" panose="02000000000000000000" pitchFamily="2" charset="0"/>
              </a:rPr>
              <a:t>Overall, UAVs in various fields and are becoming increasingly important tools for businesses, governments, and individuals. As the technology continues to improve, we can expect to see even more innovative uses for UAVs in the future.</a:t>
            </a:r>
          </a:p>
          <a:p>
            <a:pPr algn="just">
              <a:lnSpc>
                <a:spcPct val="200000"/>
              </a:lnSpc>
            </a:pPr>
            <a:endParaRPr lang="en-US" sz="2400" b="0" i="0" spc="300" dirty="0">
              <a:solidFill>
                <a:schemeClr val="bg1">
                  <a:lumMod val="75000"/>
                </a:schemeClr>
              </a:solidFill>
              <a:effectLst/>
              <a:latin typeface="Roboto" panose="02000000000000000000" pitchFamily="2" charset="0"/>
              <a:ea typeface="Roboto" panose="02000000000000000000" pitchFamily="2" charset="0"/>
            </a:endParaRPr>
          </a:p>
          <a:p>
            <a:pPr algn="just">
              <a:lnSpc>
                <a:spcPct val="200000"/>
              </a:lnSpc>
            </a:pPr>
            <a:endParaRPr lang="en-US" sz="2400" spc="300" dirty="0">
              <a:solidFill>
                <a:schemeClr val="bg1">
                  <a:lumMod val="75000"/>
                </a:schemeClr>
              </a:solidFill>
              <a:latin typeface="Roboto" panose="02000000000000000000" pitchFamily="2" charset="0"/>
              <a:ea typeface="Roboto" panose="02000000000000000000" pitchFamily="2" charset="0"/>
            </a:endParaRPr>
          </a:p>
        </p:txBody>
      </p:sp>
      <p:sp>
        <p:nvSpPr>
          <p:cNvPr id="4" name="TextBox 3">
            <a:extLst>
              <a:ext uri="{FF2B5EF4-FFF2-40B4-BE49-F238E27FC236}">
                <a16:creationId xmlns:a16="http://schemas.microsoft.com/office/drawing/2014/main" id="{54879707-1409-42AB-8701-7441A0219223}"/>
              </a:ext>
            </a:extLst>
          </p:cNvPr>
          <p:cNvSpPr txBox="1"/>
          <p:nvPr/>
        </p:nvSpPr>
        <p:spPr>
          <a:xfrm>
            <a:off x="22781987" y="13151940"/>
            <a:ext cx="863600" cy="461665"/>
          </a:xfrm>
          <a:prstGeom prst="rect">
            <a:avLst/>
          </a:prstGeom>
          <a:noFill/>
        </p:spPr>
        <p:txBody>
          <a:bodyPr wrap="square" rtlCol="0">
            <a:spAutoFit/>
          </a:bodyPr>
          <a:lstStyle/>
          <a:p>
            <a:pPr algn="ctr"/>
            <a:fld id="{A4D02260-FD53-4FD9-86B3-94B58958DA45}" type="slidenum">
              <a:rPr lang="en-US" sz="2400" spc="300" smtClean="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rPr>
              <a:pPr algn="ctr"/>
              <a:t>7</a:t>
            </a:fld>
            <a:endParaRPr lang="en-US" sz="2400" spc="30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endParaRPr>
          </a:p>
        </p:txBody>
      </p:sp>
      <p:sp>
        <p:nvSpPr>
          <p:cNvPr id="12" name="Graphic 4">
            <a:extLst>
              <a:ext uri="{FF2B5EF4-FFF2-40B4-BE49-F238E27FC236}">
                <a16:creationId xmlns:a16="http://schemas.microsoft.com/office/drawing/2014/main" id="{15F48903-C351-4BC1-98B0-CDC1866FE063}"/>
              </a:ext>
            </a:extLst>
          </p:cNvPr>
          <p:cNvSpPr/>
          <p:nvPr/>
        </p:nvSpPr>
        <p:spPr>
          <a:xfrm>
            <a:off x="22977024" y="13670280"/>
            <a:ext cx="473526" cy="45719"/>
          </a:xfrm>
          <a:custGeom>
            <a:avLst/>
            <a:gdLst>
              <a:gd name="connsiteX0" fmla="*/ 0 w 4381500"/>
              <a:gd name="connsiteY0" fmla="*/ 348638 h 348638"/>
              <a:gd name="connsiteX1" fmla="*/ 4381500 w 4381500"/>
              <a:gd name="connsiteY1" fmla="*/ 348638 h 348638"/>
              <a:gd name="connsiteX2" fmla="*/ 4381500 w 4381500"/>
              <a:gd name="connsiteY2" fmla="*/ 348638 h 348638"/>
              <a:gd name="connsiteX3" fmla="*/ 0 w 4381500"/>
              <a:gd name="connsiteY3" fmla="*/ 348638 h 348638"/>
              <a:gd name="connsiteX4" fmla="*/ 0 w 4381500"/>
              <a:gd name="connsiteY4" fmla="*/ 348638 h 348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1500" h="348638">
                <a:moveTo>
                  <a:pt x="0" y="348638"/>
                </a:moveTo>
                <a:lnTo>
                  <a:pt x="4381500" y="348638"/>
                </a:lnTo>
                <a:lnTo>
                  <a:pt x="4381500" y="348638"/>
                </a:lnTo>
                <a:cubicBezTo>
                  <a:pt x="4260533" y="-108562"/>
                  <a:pt x="114300" y="-123802"/>
                  <a:pt x="0" y="348638"/>
                </a:cubicBezTo>
                <a:lnTo>
                  <a:pt x="0" y="348638"/>
                </a:lnTo>
                <a:close/>
              </a:path>
            </a:pathLst>
          </a:custGeom>
          <a:gradFill flip="none" rotWithShape="1">
            <a:gsLst>
              <a:gs pos="85000">
                <a:schemeClr val="accent1"/>
              </a:gs>
              <a:gs pos="0">
                <a:schemeClr val="accent2"/>
              </a:gs>
            </a:gsLst>
            <a:lin ang="5400000" scaled="1"/>
            <a:tileRect/>
          </a:gradFill>
          <a:ln w="9525" cap="flat">
            <a:noFill/>
            <a:prstDash val="solid"/>
            <a:miter/>
          </a:ln>
        </p:spPr>
        <p:txBody>
          <a:bodyPr rtlCol="0" anchor="ctr"/>
          <a:lstStyle/>
          <a:p>
            <a:endParaRPr lang="en-US">
              <a:latin typeface="Roboto" panose="02000000000000000000" pitchFamily="2" charset="0"/>
            </a:endParaRPr>
          </a:p>
        </p:txBody>
      </p:sp>
      <p:sp>
        <p:nvSpPr>
          <p:cNvPr id="28" name="TextBox 27">
            <a:extLst>
              <a:ext uri="{FF2B5EF4-FFF2-40B4-BE49-F238E27FC236}">
                <a16:creationId xmlns:a16="http://schemas.microsoft.com/office/drawing/2014/main" id="{A6095D47-8CCA-41C6-93E6-E83E7EE363C7}"/>
              </a:ext>
            </a:extLst>
          </p:cNvPr>
          <p:cNvSpPr txBox="1"/>
          <p:nvPr/>
        </p:nvSpPr>
        <p:spPr>
          <a:xfrm>
            <a:off x="1798402" y="1323797"/>
            <a:ext cx="16112227" cy="1107996"/>
          </a:xfrm>
          <a:prstGeom prst="rect">
            <a:avLst/>
          </a:prstGeom>
          <a:noFill/>
        </p:spPr>
        <p:txBody>
          <a:bodyPr wrap="square" rtlCol="0" anchor="b">
            <a:spAutoFit/>
          </a:bodyPr>
          <a:lstStyle>
            <a:defPPr>
              <a:defRPr lang="en-US"/>
            </a:defPPr>
            <a:lvl1pPr>
              <a:defRPr sz="6600" spc="250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defRPr>
            </a:lvl1pPr>
          </a:lstStyle>
          <a:p>
            <a:r>
              <a:rPr lang="en-US" dirty="0"/>
              <a:t>APPLICATIONS OF UAVs</a:t>
            </a:r>
          </a:p>
        </p:txBody>
      </p:sp>
      <p:cxnSp>
        <p:nvCxnSpPr>
          <p:cNvPr id="32" name="Straight Connector 31">
            <a:extLst>
              <a:ext uri="{FF2B5EF4-FFF2-40B4-BE49-F238E27FC236}">
                <a16:creationId xmlns:a16="http://schemas.microsoft.com/office/drawing/2014/main" id="{14BC78E6-F29F-41B8-BF8B-BDC0A09CBCBB}"/>
              </a:ext>
            </a:extLst>
          </p:cNvPr>
          <p:cNvCxnSpPr>
            <a:cxnSpLocks/>
          </p:cNvCxnSpPr>
          <p:nvPr/>
        </p:nvCxnSpPr>
        <p:spPr>
          <a:xfrm>
            <a:off x="1544856" y="2324100"/>
            <a:ext cx="253546" cy="295962"/>
          </a:xfrm>
          <a:prstGeom prst="lin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cxnSp>
      <p:cxnSp>
        <p:nvCxnSpPr>
          <p:cNvPr id="35" name="Straight Connector 34">
            <a:extLst>
              <a:ext uri="{FF2B5EF4-FFF2-40B4-BE49-F238E27FC236}">
                <a16:creationId xmlns:a16="http://schemas.microsoft.com/office/drawing/2014/main" id="{BCD693FA-AFCF-4AF3-B968-B42F64C6721D}"/>
              </a:ext>
            </a:extLst>
          </p:cNvPr>
          <p:cNvCxnSpPr>
            <a:cxnSpLocks/>
          </p:cNvCxnSpPr>
          <p:nvPr/>
        </p:nvCxnSpPr>
        <p:spPr>
          <a:xfrm>
            <a:off x="1788877" y="2610537"/>
            <a:ext cx="14757409" cy="0"/>
          </a:xfrm>
          <a:prstGeom prst="line">
            <a:avLst/>
          </a:prstGeom>
          <a:noFill/>
          <a:ln w="25400">
            <a:gradFill flip="none" rotWithShape="1">
              <a:gsLst>
                <a:gs pos="0">
                  <a:schemeClr val="accent1"/>
                </a:gs>
                <a:gs pos="100000">
                  <a:schemeClr val="accent2">
                    <a:alpha val="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cxnSp>
    </p:spTree>
    <p:extLst>
      <p:ext uri="{BB962C8B-B14F-4D97-AF65-F5344CB8AC3E}">
        <p14:creationId xmlns:p14="http://schemas.microsoft.com/office/powerpoint/2010/main" val="2574975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340" name="TextBox 339">
            <a:extLst>
              <a:ext uri="{FF2B5EF4-FFF2-40B4-BE49-F238E27FC236}">
                <a16:creationId xmlns:a16="http://schemas.microsoft.com/office/drawing/2014/main" id="{84F2DAF4-1688-474F-808D-927A7EEC0D93}"/>
              </a:ext>
            </a:extLst>
          </p:cNvPr>
          <p:cNvSpPr txBox="1"/>
          <p:nvPr/>
        </p:nvSpPr>
        <p:spPr>
          <a:xfrm>
            <a:off x="1798402" y="1323797"/>
            <a:ext cx="12683717" cy="1107996"/>
          </a:xfrm>
          <a:prstGeom prst="rect">
            <a:avLst/>
          </a:prstGeom>
          <a:noFill/>
        </p:spPr>
        <p:txBody>
          <a:bodyPr wrap="square" rtlCol="0" anchor="b">
            <a:spAutoFit/>
          </a:bodyPr>
          <a:lstStyle>
            <a:defPPr>
              <a:defRPr lang="en-US"/>
            </a:defPPr>
            <a:lvl1pPr>
              <a:defRPr sz="6600" spc="250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defRPr>
            </a:lvl1pPr>
          </a:lstStyle>
          <a:p>
            <a:r>
              <a:rPr lang="en-US" dirty="0"/>
              <a:t>SERVICES OF UAVs</a:t>
            </a:r>
          </a:p>
        </p:txBody>
      </p:sp>
      <p:sp>
        <p:nvSpPr>
          <p:cNvPr id="346" name="TextBox 345">
            <a:extLst>
              <a:ext uri="{FF2B5EF4-FFF2-40B4-BE49-F238E27FC236}">
                <a16:creationId xmlns:a16="http://schemas.microsoft.com/office/drawing/2014/main" id="{DAFC5257-1770-4BBA-8EA0-4355E7963C5B}"/>
              </a:ext>
            </a:extLst>
          </p:cNvPr>
          <p:cNvSpPr txBox="1"/>
          <p:nvPr/>
        </p:nvSpPr>
        <p:spPr>
          <a:xfrm>
            <a:off x="1835372" y="3273351"/>
            <a:ext cx="8397199" cy="8620309"/>
          </a:xfrm>
          <a:prstGeom prst="rect">
            <a:avLst/>
          </a:prstGeom>
          <a:noFill/>
        </p:spPr>
        <p:txBody>
          <a:bodyPr wrap="square">
            <a:spAutoFit/>
          </a:bodyPr>
          <a:lstStyle/>
          <a:p>
            <a:pPr marL="457200" indent="-457200" algn="just">
              <a:lnSpc>
                <a:spcPct val="200000"/>
              </a:lnSpc>
              <a:buAutoNum type="arabicPeriod"/>
            </a:pPr>
            <a:r>
              <a:rPr lang="en-US" sz="2000" spc="300" dirty="0">
                <a:solidFill>
                  <a:schemeClr val="bg1">
                    <a:lumMod val="75000"/>
                  </a:schemeClr>
                </a:solidFill>
                <a:latin typeface="Roboto" panose="02000000000000000000" pitchFamily="2" charset="0"/>
                <a:ea typeface="Roboto" panose="02000000000000000000" pitchFamily="2" charset="0"/>
              </a:rPr>
              <a:t>Aerial photography and videography: UAVs equipped with high-quality cameras can capture stunning aerial photos and videos that would be difficult or impossible to obtain from the ground. They can be used for real estate marketing, construction site monitoring, and landscape mapping, among other purposes.</a:t>
            </a:r>
          </a:p>
          <a:p>
            <a:pPr marL="457200" indent="-457200" algn="just">
              <a:lnSpc>
                <a:spcPct val="200000"/>
              </a:lnSpc>
              <a:buAutoNum type="arabicPeriod"/>
            </a:pPr>
            <a:r>
              <a:rPr lang="en-US" sz="2000" spc="300" dirty="0">
                <a:solidFill>
                  <a:schemeClr val="bg1">
                    <a:lumMod val="75000"/>
                  </a:schemeClr>
                </a:solidFill>
                <a:latin typeface="Roboto" panose="02000000000000000000" pitchFamily="2" charset="0"/>
                <a:ea typeface="Roboto" panose="02000000000000000000" pitchFamily="2" charset="0"/>
              </a:rPr>
              <a:t>Agriculture: UAVs can be used to monitor crop health and detect pests and diseases, which can help farmers make informed decisions about when and where to apply fertilizers and pesticides. They can also be used to gather data on soil moisture and temperature, plant height, and other agricultural parameters.</a:t>
            </a:r>
          </a:p>
        </p:txBody>
      </p:sp>
      <p:cxnSp>
        <p:nvCxnSpPr>
          <p:cNvPr id="375" name="Straight Connector 374">
            <a:extLst>
              <a:ext uri="{FF2B5EF4-FFF2-40B4-BE49-F238E27FC236}">
                <a16:creationId xmlns:a16="http://schemas.microsoft.com/office/drawing/2014/main" id="{0066A28F-9E65-4D8B-8699-E93B6F35416C}"/>
              </a:ext>
            </a:extLst>
          </p:cNvPr>
          <p:cNvCxnSpPr>
            <a:cxnSpLocks/>
          </p:cNvCxnSpPr>
          <p:nvPr/>
        </p:nvCxnSpPr>
        <p:spPr>
          <a:xfrm>
            <a:off x="1544856" y="2324100"/>
            <a:ext cx="253546" cy="295962"/>
          </a:xfrm>
          <a:prstGeom prst="lin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cxnSp>
      <p:cxnSp>
        <p:nvCxnSpPr>
          <p:cNvPr id="377" name="Straight Connector 376">
            <a:extLst>
              <a:ext uri="{FF2B5EF4-FFF2-40B4-BE49-F238E27FC236}">
                <a16:creationId xmlns:a16="http://schemas.microsoft.com/office/drawing/2014/main" id="{5DEDBA18-D719-451E-B2A8-0A9A90969E85}"/>
              </a:ext>
            </a:extLst>
          </p:cNvPr>
          <p:cNvCxnSpPr>
            <a:cxnSpLocks/>
          </p:cNvCxnSpPr>
          <p:nvPr/>
        </p:nvCxnSpPr>
        <p:spPr>
          <a:xfrm>
            <a:off x="1788877" y="2610537"/>
            <a:ext cx="6148623" cy="0"/>
          </a:xfrm>
          <a:prstGeom prst="line">
            <a:avLst/>
          </a:prstGeom>
          <a:noFill/>
          <a:ln w="25400">
            <a:gradFill flip="none" rotWithShape="1">
              <a:gsLst>
                <a:gs pos="0">
                  <a:schemeClr val="accent1"/>
                </a:gs>
                <a:gs pos="100000">
                  <a:schemeClr val="accent2">
                    <a:alpha val="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cxnSp>
      <p:grpSp>
        <p:nvGrpSpPr>
          <p:cNvPr id="3" name="Group 2">
            <a:extLst>
              <a:ext uri="{FF2B5EF4-FFF2-40B4-BE49-F238E27FC236}">
                <a16:creationId xmlns:a16="http://schemas.microsoft.com/office/drawing/2014/main" id="{6F909D93-45A5-49F5-8F55-804C0B134543}"/>
              </a:ext>
            </a:extLst>
          </p:cNvPr>
          <p:cNvGrpSpPr/>
          <p:nvPr/>
        </p:nvGrpSpPr>
        <p:grpSpPr>
          <a:xfrm>
            <a:off x="11679143" y="3020720"/>
            <a:ext cx="1582058" cy="1835189"/>
            <a:chOff x="12806369" y="3147035"/>
            <a:chExt cx="1582058" cy="1835189"/>
          </a:xfrm>
        </p:grpSpPr>
        <p:sp>
          <p:nvSpPr>
            <p:cNvPr id="370" name="Hexagon 369">
              <a:extLst>
                <a:ext uri="{FF2B5EF4-FFF2-40B4-BE49-F238E27FC236}">
                  <a16:creationId xmlns:a16="http://schemas.microsoft.com/office/drawing/2014/main" id="{A82EB233-7C0B-4934-84B4-1B7E3B8EABAD}"/>
                </a:ext>
              </a:extLst>
            </p:cNvPr>
            <p:cNvSpPr/>
            <p:nvPr/>
          </p:nvSpPr>
          <p:spPr>
            <a:xfrm rot="5400000">
              <a:off x="12880283" y="3446428"/>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371" name="Hexagon 370">
              <a:extLst>
                <a:ext uri="{FF2B5EF4-FFF2-40B4-BE49-F238E27FC236}">
                  <a16:creationId xmlns:a16="http://schemas.microsoft.com/office/drawing/2014/main" id="{2684F00A-6D56-4D39-8344-FBE4EBD79661}"/>
                </a:ext>
              </a:extLst>
            </p:cNvPr>
            <p:cNvSpPr/>
            <p:nvPr/>
          </p:nvSpPr>
          <p:spPr>
            <a:xfrm rot="5400000">
              <a:off x="12679803" y="3273601"/>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372" name="Freeform: Shape 371">
            <a:extLst>
              <a:ext uri="{FF2B5EF4-FFF2-40B4-BE49-F238E27FC236}">
                <a16:creationId xmlns:a16="http://schemas.microsoft.com/office/drawing/2014/main" id="{98715089-104E-49FF-8039-633108F8C40B}"/>
              </a:ext>
            </a:extLst>
          </p:cNvPr>
          <p:cNvSpPr/>
          <p:nvPr/>
        </p:nvSpPr>
        <p:spPr>
          <a:xfrm>
            <a:off x="12192001" y="3674270"/>
            <a:ext cx="556340" cy="528086"/>
          </a:xfrm>
          <a:custGeom>
            <a:avLst/>
            <a:gdLst/>
            <a:ahLst/>
            <a:cxnLst/>
            <a:rect l="l" t="t" r="r" b="b"/>
            <a:pathLst>
              <a:path w="212256" h="195927">
                <a:moveTo>
                  <a:pt x="187771" y="163270"/>
                </a:moveTo>
                <a:cubicBezTo>
                  <a:pt x="185475" y="163331"/>
                  <a:pt x="183554" y="164135"/>
                  <a:pt x="182009" y="165680"/>
                </a:cubicBezTo>
                <a:cubicBezTo>
                  <a:pt x="180463" y="167226"/>
                  <a:pt x="179660" y="169146"/>
                  <a:pt x="179599" y="171442"/>
                </a:cubicBezTo>
                <a:cubicBezTo>
                  <a:pt x="179660" y="173738"/>
                  <a:pt x="180463" y="175659"/>
                  <a:pt x="182009" y="177205"/>
                </a:cubicBezTo>
                <a:cubicBezTo>
                  <a:pt x="183554" y="178750"/>
                  <a:pt x="185475" y="179553"/>
                  <a:pt x="187771" y="179615"/>
                </a:cubicBezTo>
                <a:cubicBezTo>
                  <a:pt x="190067" y="179553"/>
                  <a:pt x="191987" y="178750"/>
                  <a:pt x="193533" y="177205"/>
                </a:cubicBezTo>
                <a:cubicBezTo>
                  <a:pt x="195078" y="175659"/>
                  <a:pt x="195882" y="173738"/>
                  <a:pt x="195943" y="171442"/>
                </a:cubicBezTo>
                <a:cubicBezTo>
                  <a:pt x="195882" y="169146"/>
                  <a:pt x="195078" y="167226"/>
                  <a:pt x="193533" y="165680"/>
                </a:cubicBezTo>
                <a:cubicBezTo>
                  <a:pt x="191987" y="164135"/>
                  <a:pt x="190067" y="163331"/>
                  <a:pt x="187771" y="163270"/>
                </a:cubicBezTo>
                <a:close/>
                <a:moveTo>
                  <a:pt x="155122" y="163270"/>
                </a:moveTo>
                <a:cubicBezTo>
                  <a:pt x="152828" y="163331"/>
                  <a:pt x="150909" y="164135"/>
                  <a:pt x="149365" y="165680"/>
                </a:cubicBezTo>
                <a:cubicBezTo>
                  <a:pt x="147821" y="167226"/>
                  <a:pt x="147018" y="169146"/>
                  <a:pt x="146957" y="171442"/>
                </a:cubicBezTo>
                <a:cubicBezTo>
                  <a:pt x="147018" y="173738"/>
                  <a:pt x="147821" y="175659"/>
                  <a:pt x="149365" y="177205"/>
                </a:cubicBezTo>
                <a:cubicBezTo>
                  <a:pt x="150909" y="178750"/>
                  <a:pt x="152828" y="179553"/>
                  <a:pt x="155122" y="179615"/>
                </a:cubicBezTo>
                <a:cubicBezTo>
                  <a:pt x="157415" y="179553"/>
                  <a:pt x="159334" y="178750"/>
                  <a:pt x="160878" y="177205"/>
                </a:cubicBezTo>
                <a:cubicBezTo>
                  <a:pt x="162422" y="175659"/>
                  <a:pt x="163225" y="173738"/>
                  <a:pt x="163286" y="171442"/>
                </a:cubicBezTo>
                <a:cubicBezTo>
                  <a:pt x="163225" y="169146"/>
                  <a:pt x="162422" y="167226"/>
                  <a:pt x="160878" y="165680"/>
                </a:cubicBezTo>
                <a:cubicBezTo>
                  <a:pt x="159334" y="164135"/>
                  <a:pt x="157415" y="163331"/>
                  <a:pt x="155122" y="163270"/>
                </a:cubicBezTo>
                <a:close/>
                <a:moveTo>
                  <a:pt x="12247" y="130629"/>
                </a:moveTo>
                <a:lnTo>
                  <a:pt x="71565" y="130629"/>
                </a:lnTo>
                <a:lnTo>
                  <a:pt x="88787" y="147969"/>
                </a:lnTo>
                <a:cubicBezTo>
                  <a:pt x="91168" y="150275"/>
                  <a:pt x="93836" y="152039"/>
                  <a:pt x="96792" y="153261"/>
                </a:cubicBezTo>
                <a:cubicBezTo>
                  <a:pt x="99747" y="154483"/>
                  <a:pt x="102862" y="155099"/>
                  <a:pt x="106136" y="155110"/>
                </a:cubicBezTo>
                <a:cubicBezTo>
                  <a:pt x="109410" y="155099"/>
                  <a:pt x="112525" y="154483"/>
                  <a:pt x="115480" y="153261"/>
                </a:cubicBezTo>
                <a:cubicBezTo>
                  <a:pt x="118436" y="152039"/>
                  <a:pt x="121104" y="150275"/>
                  <a:pt x="123485" y="147969"/>
                </a:cubicBezTo>
                <a:lnTo>
                  <a:pt x="140834" y="130629"/>
                </a:lnTo>
                <a:lnTo>
                  <a:pt x="200021" y="130629"/>
                </a:lnTo>
                <a:cubicBezTo>
                  <a:pt x="203486" y="130717"/>
                  <a:pt x="206369" y="131912"/>
                  <a:pt x="208671" y="134215"/>
                </a:cubicBezTo>
                <a:cubicBezTo>
                  <a:pt x="210973" y="136518"/>
                  <a:pt x="212168" y="139403"/>
                  <a:pt x="212256" y="142869"/>
                </a:cubicBezTo>
                <a:lnTo>
                  <a:pt x="212256" y="183693"/>
                </a:lnTo>
                <a:cubicBezTo>
                  <a:pt x="212168" y="187158"/>
                  <a:pt x="210973" y="190041"/>
                  <a:pt x="208671" y="192343"/>
                </a:cubicBezTo>
                <a:cubicBezTo>
                  <a:pt x="206369" y="194645"/>
                  <a:pt x="203486" y="195840"/>
                  <a:pt x="200021" y="195927"/>
                </a:cubicBezTo>
                <a:lnTo>
                  <a:pt x="12247" y="195927"/>
                </a:lnTo>
                <a:cubicBezTo>
                  <a:pt x="8778" y="195840"/>
                  <a:pt x="5892" y="194645"/>
                  <a:pt x="3588" y="192343"/>
                </a:cubicBezTo>
                <a:cubicBezTo>
                  <a:pt x="1284" y="190041"/>
                  <a:pt x="88" y="187158"/>
                  <a:pt x="0" y="183693"/>
                </a:cubicBezTo>
                <a:lnTo>
                  <a:pt x="0" y="142869"/>
                </a:lnTo>
                <a:cubicBezTo>
                  <a:pt x="88" y="139403"/>
                  <a:pt x="1284" y="136518"/>
                  <a:pt x="3588" y="134215"/>
                </a:cubicBezTo>
                <a:cubicBezTo>
                  <a:pt x="5892" y="131912"/>
                  <a:pt x="8778" y="130717"/>
                  <a:pt x="12247" y="130629"/>
                </a:cubicBezTo>
                <a:close/>
                <a:moveTo>
                  <a:pt x="89807" y="0"/>
                </a:moveTo>
                <a:lnTo>
                  <a:pt x="122464" y="0"/>
                </a:lnTo>
                <a:cubicBezTo>
                  <a:pt x="124758" y="61"/>
                  <a:pt x="126677" y="864"/>
                  <a:pt x="128221" y="2408"/>
                </a:cubicBezTo>
                <a:cubicBezTo>
                  <a:pt x="129765" y="3952"/>
                  <a:pt x="130568" y="5871"/>
                  <a:pt x="130629" y="8165"/>
                </a:cubicBezTo>
                <a:lnTo>
                  <a:pt x="130629" y="65315"/>
                </a:lnTo>
                <a:lnTo>
                  <a:pt x="163286" y="65315"/>
                </a:lnTo>
                <a:cubicBezTo>
                  <a:pt x="164969" y="65339"/>
                  <a:pt x="166477" y="65801"/>
                  <a:pt x="167810" y="66702"/>
                </a:cubicBezTo>
                <a:cubicBezTo>
                  <a:pt x="169143" y="67603"/>
                  <a:pt x="170141" y="68799"/>
                  <a:pt x="170805" y="70290"/>
                </a:cubicBezTo>
                <a:cubicBezTo>
                  <a:pt x="171440" y="71858"/>
                  <a:pt x="171604" y="73442"/>
                  <a:pt x="171299" y="75042"/>
                </a:cubicBezTo>
                <a:cubicBezTo>
                  <a:pt x="170994" y="76641"/>
                  <a:pt x="170234" y="78034"/>
                  <a:pt x="169021" y="79220"/>
                </a:cubicBezTo>
                <a:lnTo>
                  <a:pt x="111876" y="136367"/>
                </a:lnTo>
                <a:cubicBezTo>
                  <a:pt x="111095" y="137193"/>
                  <a:pt x="110202" y="137804"/>
                  <a:pt x="109198" y="138199"/>
                </a:cubicBezTo>
                <a:cubicBezTo>
                  <a:pt x="108193" y="138595"/>
                  <a:pt x="107172" y="138792"/>
                  <a:pt x="106136" y="138789"/>
                </a:cubicBezTo>
                <a:cubicBezTo>
                  <a:pt x="105099" y="138792"/>
                  <a:pt x="104079" y="138595"/>
                  <a:pt x="103074" y="138199"/>
                </a:cubicBezTo>
                <a:cubicBezTo>
                  <a:pt x="102070" y="137804"/>
                  <a:pt x="101177" y="137193"/>
                  <a:pt x="100395" y="136367"/>
                </a:cubicBezTo>
                <a:lnTo>
                  <a:pt x="43245" y="79220"/>
                </a:lnTo>
                <a:cubicBezTo>
                  <a:pt x="42031" y="78034"/>
                  <a:pt x="41271" y="76641"/>
                  <a:pt x="40965" y="75042"/>
                </a:cubicBezTo>
                <a:cubicBezTo>
                  <a:pt x="40660" y="73442"/>
                  <a:pt x="40824" y="71858"/>
                  <a:pt x="41459" y="70290"/>
                </a:cubicBezTo>
                <a:cubicBezTo>
                  <a:pt x="42124" y="68799"/>
                  <a:pt x="43123" y="67603"/>
                  <a:pt x="44457" y="66702"/>
                </a:cubicBezTo>
                <a:cubicBezTo>
                  <a:pt x="45791" y="65801"/>
                  <a:pt x="47301" y="65339"/>
                  <a:pt x="48986" y="65315"/>
                </a:cubicBezTo>
                <a:lnTo>
                  <a:pt x="81643" y="65315"/>
                </a:lnTo>
                <a:lnTo>
                  <a:pt x="81643" y="8165"/>
                </a:lnTo>
                <a:cubicBezTo>
                  <a:pt x="81704" y="5871"/>
                  <a:pt x="82507" y="3952"/>
                  <a:pt x="84051" y="2408"/>
                </a:cubicBezTo>
                <a:cubicBezTo>
                  <a:pt x="85595" y="864"/>
                  <a:pt x="87514" y="61"/>
                  <a:pt x="89807" y="0"/>
                </a:cubicBezTo>
                <a:close/>
              </a:path>
            </a:pathLst>
          </a:custGeom>
          <a:gradFill flip="none" rotWithShape="1">
            <a:gsLst>
              <a:gs pos="0">
                <a:schemeClr val="accent1"/>
              </a:gs>
              <a:gs pos="100000">
                <a:schemeClr val="accent2">
                  <a:alpha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Roboto" panose="02000000000000000000" pitchFamily="2" charset="0"/>
            </a:endParaRPr>
          </a:p>
        </p:txBody>
      </p:sp>
      <p:grpSp>
        <p:nvGrpSpPr>
          <p:cNvPr id="2" name="Group 1">
            <a:extLst>
              <a:ext uri="{FF2B5EF4-FFF2-40B4-BE49-F238E27FC236}">
                <a16:creationId xmlns:a16="http://schemas.microsoft.com/office/drawing/2014/main" id="{D9D17F53-579E-4901-BF08-E4AAF0E14513}"/>
              </a:ext>
            </a:extLst>
          </p:cNvPr>
          <p:cNvGrpSpPr/>
          <p:nvPr/>
        </p:nvGrpSpPr>
        <p:grpSpPr>
          <a:xfrm>
            <a:off x="11679143" y="5366637"/>
            <a:ext cx="1582058" cy="1835189"/>
            <a:chOff x="12806369" y="5492952"/>
            <a:chExt cx="1582058" cy="1835189"/>
          </a:xfrm>
        </p:grpSpPr>
        <p:sp>
          <p:nvSpPr>
            <p:cNvPr id="19" name="Hexagon 18">
              <a:extLst>
                <a:ext uri="{FF2B5EF4-FFF2-40B4-BE49-F238E27FC236}">
                  <a16:creationId xmlns:a16="http://schemas.microsoft.com/office/drawing/2014/main" id="{2D82728C-91A6-468C-A767-DF6034882625}"/>
                </a:ext>
              </a:extLst>
            </p:cNvPr>
            <p:cNvSpPr/>
            <p:nvPr/>
          </p:nvSpPr>
          <p:spPr>
            <a:xfrm rot="5400000">
              <a:off x="12880283" y="5792345"/>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20" name="Hexagon 19">
              <a:extLst>
                <a:ext uri="{FF2B5EF4-FFF2-40B4-BE49-F238E27FC236}">
                  <a16:creationId xmlns:a16="http://schemas.microsoft.com/office/drawing/2014/main" id="{5E1221B5-1BCD-4E9E-B2DC-10319DBB2BDF}"/>
                </a:ext>
              </a:extLst>
            </p:cNvPr>
            <p:cNvSpPr/>
            <p:nvPr/>
          </p:nvSpPr>
          <p:spPr>
            <a:xfrm rot="5400000">
              <a:off x="12679803" y="5619518"/>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grpSp>
        <p:nvGrpSpPr>
          <p:cNvPr id="13" name="Group 12">
            <a:extLst>
              <a:ext uri="{FF2B5EF4-FFF2-40B4-BE49-F238E27FC236}">
                <a16:creationId xmlns:a16="http://schemas.microsoft.com/office/drawing/2014/main" id="{BE4CC77F-DD45-4E54-AA7C-8BD8040173D7}"/>
              </a:ext>
            </a:extLst>
          </p:cNvPr>
          <p:cNvGrpSpPr/>
          <p:nvPr/>
        </p:nvGrpSpPr>
        <p:grpSpPr>
          <a:xfrm>
            <a:off x="11679143" y="7712554"/>
            <a:ext cx="1582058" cy="1835189"/>
            <a:chOff x="12806369" y="7838869"/>
            <a:chExt cx="1582058" cy="1835189"/>
          </a:xfrm>
        </p:grpSpPr>
        <p:sp>
          <p:nvSpPr>
            <p:cNvPr id="24" name="Hexagon 23">
              <a:extLst>
                <a:ext uri="{FF2B5EF4-FFF2-40B4-BE49-F238E27FC236}">
                  <a16:creationId xmlns:a16="http://schemas.microsoft.com/office/drawing/2014/main" id="{F6C1FAC5-9B29-4189-BC31-198444C3D8AB}"/>
                </a:ext>
              </a:extLst>
            </p:cNvPr>
            <p:cNvSpPr/>
            <p:nvPr/>
          </p:nvSpPr>
          <p:spPr>
            <a:xfrm rot="5400000">
              <a:off x="12880283" y="8138262"/>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25" name="Hexagon 24">
              <a:extLst>
                <a:ext uri="{FF2B5EF4-FFF2-40B4-BE49-F238E27FC236}">
                  <a16:creationId xmlns:a16="http://schemas.microsoft.com/office/drawing/2014/main" id="{8BF91E11-32B0-4BB2-A282-DC2888BCCE55}"/>
                </a:ext>
              </a:extLst>
            </p:cNvPr>
            <p:cNvSpPr/>
            <p:nvPr/>
          </p:nvSpPr>
          <p:spPr>
            <a:xfrm rot="5400000">
              <a:off x="12679803" y="7965435"/>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grpSp>
        <p:nvGrpSpPr>
          <p:cNvPr id="14" name="Group 13">
            <a:extLst>
              <a:ext uri="{FF2B5EF4-FFF2-40B4-BE49-F238E27FC236}">
                <a16:creationId xmlns:a16="http://schemas.microsoft.com/office/drawing/2014/main" id="{554ADA51-0671-4877-92D3-E82A26002D7B}"/>
              </a:ext>
            </a:extLst>
          </p:cNvPr>
          <p:cNvGrpSpPr/>
          <p:nvPr/>
        </p:nvGrpSpPr>
        <p:grpSpPr>
          <a:xfrm>
            <a:off x="11679143" y="10058471"/>
            <a:ext cx="1582058" cy="1835189"/>
            <a:chOff x="12806369" y="10184786"/>
            <a:chExt cx="1582058" cy="1835189"/>
          </a:xfrm>
        </p:grpSpPr>
        <p:sp>
          <p:nvSpPr>
            <p:cNvPr id="29" name="Hexagon 28">
              <a:extLst>
                <a:ext uri="{FF2B5EF4-FFF2-40B4-BE49-F238E27FC236}">
                  <a16:creationId xmlns:a16="http://schemas.microsoft.com/office/drawing/2014/main" id="{B45AA7C3-75A0-4D01-ADD8-8BE60EE15368}"/>
                </a:ext>
              </a:extLst>
            </p:cNvPr>
            <p:cNvSpPr/>
            <p:nvPr/>
          </p:nvSpPr>
          <p:spPr>
            <a:xfrm rot="5400000">
              <a:off x="12880283" y="10484179"/>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30" name="Hexagon 29">
              <a:extLst>
                <a:ext uri="{FF2B5EF4-FFF2-40B4-BE49-F238E27FC236}">
                  <a16:creationId xmlns:a16="http://schemas.microsoft.com/office/drawing/2014/main" id="{D0714ED6-C835-41C6-9082-E94A54FD9B15}"/>
                </a:ext>
              </a:extLst>
            </p:cNvPr>
            <p:cNvSpPr/>
            <p:nvPr/>
          </p:nvSpPr>
          <p:spPr>
            <a:xfrm rot="5400000">
              <a:off x="12679803" y="10311352"/>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5" name="Freeform: Shape 4">
            <a:extLst>
              <a:ext uri="{FF2B5EF4-FFF2-40B4-BE49-F238E27FC236}">
                <a16:creationId xmlns:a16="http://schemas.microsoft.com/office/drawing/2014/main" id="{32D5F3C8-1B90-4CAD-A261-6F555F3EFEEE}"/>
              </a:ext>
            </a:extLst>
          </p:cNvPr>
          <p:cNvSpPr/>
          <p:nvPr/>
        </p:nvSpPr>
        <p:spPr>
          <a:xfrm>
            <a:off x="12192000" y="5998181"/>
            <a:ext cx="556342" cy="572100"/>
          </a:xfrm>
          <a:custGeom>
            <a:avLst/>
            <a:gdLst/>
            <a:ahLst/>
            <a:cxnLst/>
            <a:rect l="l" t="t" r="r" b="b"/>
            <a:pathLst>
              <a:path w="195927" h="195927">
                <a:moveTo>
                  <a:pt x="97964" y="65308"/>
                </a:moveTo>
                <a:cubicBezTo>
                  <a:pt x="91899" y="65378"/>
                  <a:pt x="86412" y="66868"/>
                  <a:pt x="81504" y="69778"/>
                </a:cubicBezTo>
                <a:cubicBezTo>
                  <a:pt x="76597" y="72687"/>
                  <a:pt x="72688" y="76596"/>
                  <a:pt x="69779" y="81503"/>
                </a:cubicBezTo>
                <a:cubicBezTo>
                  <a:pt x="66869" y="86411"/>
                  <a:pt x="65379" y="91898"/>
                  <a:pt x="65309" y="97963"/>
                </a:cubicBezTo>
                <a:cubicBezTo>
                  <a:pt x="65379" y="104028"/>
                  <a:pt x="66869" y="109515"/>
                  <a:pt x="69779" y="114423"/>
                </a:cubicBezTo>
                <a:cubicBezTo>
                  <a:pt x="72688" y="119330"/>
                  <a:pt x="76597" y="123239"/>
                  <a:pt x="81504" y="126148"/>
                </a:cubicBezTo>
                <a:cubicBezTo>
                  <a:pt x="86412" y="129058"/>
                  <a:pt x="91899" y="130547"/>
                  <a:pt x="97964" y="130617"/>
                </a:cubicBezTo>
                <a:cubicBezTo>
                  <a:pt x="104029" y="130547"/>
                  <a:pt x="109516" y="129058"/>
                  <a:pt x="114424" y="126148"/>
                </a:cubicBezTo>
                <a:cubicBezTo>
                  <a:pt x="119331" y="123239"/>
                  <a:pt x="123240" y="119330"/>
                  <a:pt x="126149" y="114423"/>
                </a:cubicBezTo>
                <a:cubicBezTo>
                  <a:pt x="129059" y="109515"/>
                  <a:pt x="130549" y="104028"/>
                  <a:pt x="130619" y="97963"/>
                </a:cubicBezTo>
                <a:cubicBezTo>
                  <a:pt x="130549" y="91898"/>
                  <a:pt x="129059" y="86411"/>
                  <a:pt x="126149" y="81503"/>
                </a:cubicBezTo>
                <a:cubicBezTo>
                  <a:pt x="123240" y="76596"/>
                  <a:pt x="119331" y="72687"/>
                  <a:pt x="114424" y="69778"/>
                </a:cubicBezTo>
                <a:cubicBezTo>
                  <a:pt x="109516" y="66868"/>
                  <a:pt x="104029" y="65378"/>
                  <a:pt x="97964" y="65308"/>
                </a:cubicBezTo>
                <a:close/>
                <a:moveTo>
                  <a:pt x="83805" y="0"/>
                </a:moveTo>
                <a:lnTo>
                  <a:pt x="112123" y="0"/>
                </a:lnTo>
                <a:cubicBezTo>
                  <a:pt x="113303" y="24"/>
                  <a:pt x="114323" y="390"/>
                  <a:pt x="115184" y="1099"/>
                </a:cubicBezTo>
                <a:cubicBezTo>
                  <a:pt x="116045" y="1809"/>
                  <a:pt x="116555" y="2718"/>
                  <a:pt x="116715" y="3826"/>
                </a:cubicBezTo>
                <a:lnTo>
                  <a:pt x="120286" y="27296"/>
                </a:lnTo>
                <a:cubicBezTo>
                  <a:pt x="124241" y="28550"/>
                  <a:pt x="128067" y="30124"/>
                  <a:pt x="131767" y="32016"/>
                </a:cubicBezTo>
                <a:lnTo>
                  <a:pt x="149880" y="18367"/>
                </a:lnTo>
                <a:cubicBezTo>
                  <a:pt x="150270" y="17984"/>
                  <a:pt x="150733" y="17698"/>
                  <a:pt x="151267" y="17506"/>
                </a:cubicBezTo>
                <a:cubicBezTo>
                  <a:pt x="151801" y="17315"/>
                  <a:pt x="152359" y="17219"/>
                  <a:pt x="152941" y="17219"/>
                </a:cubicBezTo>
                <a:cubicBezTo>
                  <a:pt x="153520" y="17224"/>
                  <a:pt x="154084" y="17341"/>
                  <a:pt x="154631" y="17570"/>
                </a:cubicBezTo>
                <a:cubicBezTo>
                  <a:pt x="155179" y="17799"/>
                  <a:pt x="155678" y="18107"/>
                  <a:pt x="156130" y="18495"/>
                </a:cubicBezTo>
                <a:cubicBezTo>
                  <a:pt x="159630" y="21662"/>
                  <a:pt x="163313" y="25117"/>
                  <a:pt x="167180" y="28859"/>
                </a:cubicBezTo>
                <a:cubicBezTo>
                  <a:pt x="171046" y="32601"/>
                  <a:pt x="174379" y="36374"/>
                  <a:pt x="177177" y="40179"/>
                </a:cubicBezTo>
                <a:cubicBezTo>
                  <a:pt x="177493" y="40567"/>
                  <a:pt x="177722" y="41003"/>
                  <a:pt x="177863" y="41487"/>
                </a:cubicBezTo>
                <a:cubicBezTo>
                  <a:pt x="178003" y="41970"/>
                  <a:pt x="178073" y="42470"/>
                  <a:pt x="178070" y="42986"/>
                </a:cubicBezTo>
                <a:cubicBezTo>
                  <a:pt x="178067" y="43554"/>
                  <a:pt x="177977" y="44075"/>
                  <a:pt x="177799" y="44548"/>
                </a:cubicBezTo>
                <a:cubicBezTo>
                  <a:pt x="177621" y="45021"/>
                  <a:pt x="177371" y="45479"/>
                  <a:pt x="177049" y="45919"/>
                </a:cubicBezTo>
                <a:cubicBezTo>
                  <a:pt x="174865" y="48840"/>
                  <a:pt x="172633" y="51737"/>
                  <a:pt x="170353" y="54609"/>
                </a:cubicBezTo>
                <a:cubicBezTo>
                  <a:pt x="168073" y="57482"/>
                  <a:pt x="165840" y="60410"/>
                  <a:pt x="163656" y="63395"/>
                </a:cubicBezTo>
                <a:cubicBezTo>
                  <a:pt x="165846" y="67498"/>
                  <a:pt x="167589" y="71665"/>
                  <a:pt x="168886" y="75895"/>
                </a:cubicBezTo>
                <a:lnTo>
                  <a:pt x="192229" y="79467"/>
                </a:lnTo>
                <a:cubicBezTo>
                  <a:pt x="193332" y="79690"/>
                  <a:pt x="194219" y="80232"/>
                  <a:pt x="194891" y="81093"/>
                </a:cubicBezTo>
                <a:cubicBezTo>
                  <a:pt x="195563" y="81954"/>
                  <a:pt x="195908" y="82943"/>
                  <a:pt x="195927" y="84059"/>
                </a:cubicBezTo>
                <a:lnTo>
                  <a:pt x="195927" y="112377"/>
                </a:lnTo>
                <a:cubicBezTo>
                  <a:pt x="195906" y="113381"/>
                  <a:pt x="195566" y="114338"/>
                  <a:pt x="194907" y="115247"/>
                </a:cubicBezTo>
                <a:cubicBezTo>
                  <a:pt x="194248" y="116156"/>
                  <a:pt x="193398" y="116730"/>
                  <a:pt x="192356" y="116969"/>
                </a:cubicBezTo>
                <a:lnTo>
                  <a:pt x="168758" y="120540"/>
                </a:lnTo>
                <a:cubicBezTo>
                  <a:pt x="168065" y="122579"/>
                  <a:pt x="167315" y="124561"/>
                  <a:pt x="166510" y="126488"/>
                </a:cubicBezTo>
                <a:cubicBezTo>
                  <a:pt x="165705" y="128414"/>
                  <a:pt x="164796" y="130301"/>
                  <a:pt x="163783" y="132148"/>
                </a:cubicBezTo>
                <a:cubicBezTo>
                  <a:pt x="165955" y="135257"/>
                  <a:pt x="168182" y="138255"/>
                  <a:pt x="170464" y="141141"/>
                </a:cubicBezTo>
                <a:cubicBezTo>
                  <a:pt x="172747" y="144027"/>
                  <a:pt x="175070" y="146897"/>
                  <a:pt x="177432" y="149751"/>
                </a:cubicBezTo>
                <a:cubicBezTo>
                  <a:pt x="177820" y="150203"/>
                  <a:pt x="178128" y="150703"/>
                  <a:pt x="178357" y="151250"/>
                </a:cubicBezTo>
                <a:cubicBezTo>
                  <a:pt x="178585" y="151797"/>
                  <a:pt x="178702" y="152361"/>
                  <a:pt x="178708" y="152940"/>
                </a:cubicBezTo>
                <a:cubicBezTo>
                  <a:pt x="178708" y="153509"/>
                  <a:pt x="178612" y="154030"/>
                  <a:pt x="178421" y="154503"/>
                </a:cubicBezTo>
                <a:cubicBezTo>
                  <a:pt x="178229" y="154976"/>
                  <a:pt x="177942" y="155433"/>
                  <a:pt x="177560" y="155874"/>
                </a:cubicBezTo>
                <a:cubicBezTo>
                  <a:pt x="176372" y="157441"/>
                  <a:pt x="174112" y="160019"/>
                  <a:pt x="170780" y="163608"/>
                </a:cubicBezTo>
                <a:cubicBezTo>
                  <a:pt x="167448" y="167196"/>
                  <a:pt x="164045" y="170559"/>
                  <a:pt x="160571" y="173694"/>
                </a:cubicBezTo>
                <a:cubicBezTo>
                  <a:pt x="157097" y="176829"/>
                  <a:pt x="154554" y="178500"/>
                  <a:pt x="152941" y="178707"/>
                </a:cubicBezTo>
                <a:cubicBezTo>
                  <a:pt x="152364" y="178699"/>
                  <a:pt x="151796" y="178587"/>
                  <a:pt x="151235" y="178372"/>
                </a:cubicBezTo>
                <a:cubicBezTo>
                  <a:pt x="150674" y="178156"/>
                  <a:pt x="150137" y="177885"/>
                  <a:pt x="149625" y="177558"/>
                </a:cubicBezTo>
                <a:lnTo>
                  <a:pt x="132022" y="163782"/>
                </a:lnTo>
                <a:cubicBezTo>
                  <a:pt x="130167" y="164742"/>
                  <a:pt x="128264" y="165629"/>
                  <a:pt x="126314" y="166445"/>
                </a:cubicBezTo>
                <a:cubicBezTo>
                  <a:pt x="124363" y="167261"/>
                  <a:pt x="122396" y="167989"/>
                  <a:pt x="120414" y="168629"/>
                </a:cubicBezTo>
                <a:cubicBezTo>
                  <a:pt x="119997" y="172544"/>
                  <a:pt x="119524" y="176514"/>
                  <a:pt x="118995" y="180540"/>
                </a:cubicBezTo>
                <a:cubicBezTo>
                  <a:pt x="118466" y="184566"/>
                  <a:pt x="117706" y="188505"/>
                  <a:pt x="116715" y="192355"/>
                </a:cubicBezTo>
                <a:cubicBezTo>
                  <a:pt x="116444" y="193397"/>
                  <a:pt x="115902" y="194247"/>
                  <a:pt x="115088" y="194906"/>
                </a:cubicBezTo>
                <a:cubicBezTo>
                  <a:pt x="114275" y="195565"/>
                  <a:pt x="113287" y="195905"/>
                  <a:pt x="112123" y="195927"/>
                </a:cubicBezTo>
                <a:lnTo>
                  <a:pt x="83805" y="195927"/>
                </a:lnTo>
                <a:cubicBezTo>
                  <a:pt x="82625" y="195903"/>
                  <a:pt x="81605" y="195536"/>
                  <a:pt x="80744" y="194827"/>
                </a:cubicBezTo>
                <a:cubicBezTo>
                  <a:pt x="79883" y="194117"/>
                  <a:pt x="79372" y="193208"/>
                  <a:pt x="79213" y="192100"/>
                </a:cubicBezTo>
                <a:lnTo>
                  <a:pt x="75641" y="168629"/>
                </a:lnTo>
                <a:cubicBezTo>
                  <a:pt x="71687" y="167375"/>
                  <a:pt x="67860" y="165802"/>
                  <a:pt x="64161" y="163910"/>
                </a:cubicBezTo>
                <a:lnTo>
                  <a:pt x="46176" y="177558"/>
                </a:lnTo>
                <a:cubicBezTo>
                  <a:pt x="45724" y="177941"/>
                  <a:pt x="45224" y="178228"/>
                  <a:pt x="44677" y="178420"/>
                </a:cubicBezTo>
                <a:cubicBezTo>
                  <a:pt x="44129" y="178611"/>
                  <a:pt x="43566" y="178707"/>
                  <a:pt x="42987" y="178707"/>
                </a:cubicBezTo>
                <a:cubicBezTo>
                  <a:pt x="42407" y="178704"/>
                  <a:pt x="41844" y="178582"/>
                  <a:pt x="41297" y="178340"/>
                </a:cubicBezTo>
                <a:cubicBezTo>
                  <a:pt x="40749" y="178098"/>
                  <a:pt x="40250" y="177752"/>
                  <a:pt x="39798" y="177303"/>
                </a:cubicBezTo>
                <a:cubicBezTo>
                  <a:pt x="36298" y="174194"/>
                  <a:pt x="32615" y="170782"/>
                  <a:pt x="28748" y="167067"/>
                </a:cubicBezTo>
                <a:cubicBezTo>
                  <a:pt x="24882" y="163352"/>
                  <a:pt x="21549" y="159621"/>
                  <a:pt x="18751" y="155874"/>
                </a:cubicBezTo>
                <a:cubicBezTo>
                  <a:pt x="18134" y="154960"/>
                  <a:pt x="17837" y="153982"/>
                  <a:pt x="17858" y="152940"/>
                </a:cubicBezTo>
                <a:cubicBezTo>
                  <a:pt x="17861" y="152371"/>
                  <a:pt x="17951" y="151850"/>
                  <a:pt x="18129" y="151377"/>
                </a:cubicBezTo>
                <a:cubicBezTo>
                  <a:pt x="18307" y="150905"/>
                  <a:pt x="18557" y="150447"/>
                  <a:pt x="18878" y="150006"/>
                </a:cubicBezTo>
                <a:cubicBezTo>
                  <a:pt x="21063" y="147086"/>
                  <a:pt x="23295" y="144189"/>
                  <a:pt x="25575" y="141317"/>
                </a:cubicBezTo>
                <a:cubicBezTo>
                  <a:pt x="27855" y="138444"/>
                  <a:pt x="30088" y="135515"/>
                  <a:pt x="32272" y="132531"/>
                </a:cubicBezTo>
                <a:cubicBezTo>
                  <a:pt x="30082" y="128449"/>
                  <a:pt x="28339" y="124240"/>
                  <a:pt x="27042" y="119903"/>
                </a:cubicBezTo>
                <a:lnTo>
                  <a:pt x="3699" y="116459"/>
                </a:lnTo>
                <a:cubicBezTo>
                  <a:pt x="2596" y="116236"/>
                  <a:pt x="1709" y="115693"/>
                  <a:pt x="1036" y="114832"/>
                </a:cubicBezTo>
                <a:cubicBezTo>
                  <a:pt x="364" y="113971"/>
                  <a:pt x="19" y="112983"/>
                  <a:pt x="0" y="111867"/>
                </a:cubicBezTo>
                <a:lnTo>
                  <a:pt x="0" y="83549"/>
                </a:lnTo>
                <a:cubicBezTo>
                  <a:pt x="24" y="82544"/>
                  <a:pt x="359" y="81588"/>
                  <a:pt x="1004" y="80679"/>
                </a:cubicBezTo>
                <a:cubicBezTo>
                  <a:pt x="1650" y="79770"/>
                  <a:pt x="2463" y="79196"/>
                  <a:pt x="3444" y="78957"/>
                </a:cubicBezTo>
                <a:lnTo>
                  <a:pt x="27170" y="75385"/>
                </a:lnTo>
                <a:cubicBezTo>
                  <a:pt x="27807" y="73350"/>
                  <a:pt x="28541" y="71362"/>
                  <a:pt x="29370" y="69422"/>
                </a:cubicBezTo>
                <a:cubicBezTo>
                  <a:pt x="30199" y="67482"/>
                  <a:pt x="31124" y="65558"/>
                  <a:pt x="32144" y="63650"/>
                </a:cubicBezTo>
                <a:cubicBezTo>
                  <a:pt x="29973" y="60596"/>
                  <a:pt x="27746" y="57615"/>
                  <a:pt x="25464" y="54705"/>
                </a:cubicBezTo>
                <a:cubicBezTo>
                  <a:pt x="23181" y="51795"/>
                  <a:pt x="20858" y="48909"/>
                  <a:pt x="18496" y="46047"/>
                </a:cubicBezTo>
                <a:cubicBezTo>
                  <a:pt x="18108" y="45601"/>
                  <a:pt x="17800" y="45122"/>
                  <a:pt x="17571" y="44612"/>
                </a:cubicBezTo>
                <a:cubicBezTo>
                  <a:pt x="17342" y="44102"/>
                  <a:pt x="17226" y="43560"/>
                  <a:pt x="17220" y="42986"/>
                </a:cubicBezTo>
                <a:cubicBezTo>
                  <a:pt x="17228" y="42417"/>
                  <a:pt x="17340" y="41896"/>
                  <a:pt x="17555" y="41423"/>
                </a:cubicBezTo>
                <a:cubicBezTo>
                  <a:pt x="17770" y="40950"/>
                  <a:pt x="18041" y="40493"/>
                  <a:pt x="18368" y="40052"/>
                </a:cubicBezTo>
                <a:cubicBezTo>
                  <a:pt x="19556" y="38445"/>
                  <a:pt x="21815" y="35848"/>
                  <a:pt x="25148" y="32261"/>
                </a:cubicBezTo>
                <a:cubicBezTo>
                  <a:pt x="28480" y="28675"/>
                  <a:pt x="31883" y="25322"/>
                  <a:pt x="35357" y="22203"/>
                </a:cubicBezTo>
                <a:cubicBezTo>
                  <a:pt x="38831" y="19084"/>
                  <a:pt x="41374" y="17423"/>
                  <a:pt x="42987" y="17219"/>
                </a:cubicBezTo>
                <a:cubicBezTo>
                  <a:pt x="43563" y="17224"/>
                  <a:pt x="44132" y="17341"/>
                  <a:pt x="44693" y="17570"/>
                </a:cubicBezTo>
                <a:cubicBezTo>
                  <a:pt x="45254" y="17799"/>
                  <a:pt x="45790" y="18107"/>
                  <a:pt x="46303" y="18495"/>
                </a:cubicBezTo>
                <a:lnTo>
                  <a:pt x="63906" y="32143"/>
                </a:lnTo>
                <a:cubicBezTo>
                  <a:pt x="65761" y="31184"/>
                  <a:pt x="67664" y="30296"/>
                  <a:pt x="69614" y="29481"/>
                </a:cubicBezTo>
                <a:cubicBezTo>
                  <a:pt x="71565" y="28665"/>
                  <a:pt x="73531" y="27937"/>
                  <a:pt x="75514" y="27296"/>
                </a:cubicBezTo>
                <a:cubicBezTo>
                  <a:pt x="75931" y="23382"/>
                  <a:pt x="76404" y="19411"/>
                  <a:pt x="76933" y="15385"/>
                </a:cubicBezTo>
                <a:cubicBezTo>
                  <a:pt x="77462" y="11360"/>
                  <a:pt x="78222" y="7421"/>
                  <a:pt x="79213" y="3570"/>
                </a:cubicBezTo>
                <a:cubicBezTo>
                  <a:pt x="79484" y="2529"/>
                  <a:pt x="80026" y="1679"/>
                  <a:pt x="80839" y="1020"/>
                </a:cubicBezTo>
                <a:cubicBezTo>
                  <a:pt x="81653" y="361"/>
                  <a:pt x="82641" y="21"/>
                  <a:pt x="83805" y="0"/>
                </a:cubicBezTo>
                <a:close/>
              </a:path>
            </a:pathLst>
          </a:custGeom>
          <a:gradFill flip="none" rotWithShape="1">
            <a:gsLst>
              <a:gs pos="0">
                <a:schemeClr val="accent1"/>
              </a:gs>
              <a:gs pos="100000">
                <a:schemeClr val="accent2">
                  <a:alpha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Roboto" panose="02000000000000000000" pitchFamily="2" charset="0"/>
            </a:endParaRPr>
          </a:p>
        </p:txBody>
      </p:sp>
      <p:sp>
        <p:nvSpPr>
          <p:cNvPr id="6" name="Freeform: Shape 5">
            <a:extLst>
              <a:ext uri="{FF2B5EF4-FFF2-40B4-BE49-F238E27FC236}">
                <a16:creationId xmlns:a16="http://schemas.microsoft.com/office/drawing/2014/main" id="{0325B750-A8FA-4708-B983-E0823584614D}"/>
              </a:ext>
            </a:extLst>
          </p:cNvPr>
          <p:cNvSpPr/>
          <p:nvPr/>
        </p:nvSpPr>
        <p:spPr>
          <a:xfrm>
            <a:off x="12192000" y="10695347"/>
            <a:ext cx="556342" cy="572098"/>
          </a:xfrm>
          <a:custGeom>
            <a:avLst/>
            <a:gdLst/>
            <a:ahLst/>
            <a:cxnLst/>
            <a:rect l="l" t="t" r="r" b="b"/>
            <a:pathLst>
              <a:path w="220802" h="220802">
                <a:moveTo>
                  <a:pt x="96943" y="0"/>
                </a:moveTo>
                <a:cubicBezTo>
                  <a:pt x="98556" y="5"/>
                  <a:pt x="100113" y="314"/>
                  <a:pt x="101615" y="925"/>
                </a:cubicBezTo>
                <a:cubicBezTo>
                  <a:pt x="103116" y="1537"/>
                  <a:pt x="104450" y="2419"/>
                  <a:pt x="105617" y="3572"/>
                </a:cubicBezTo>
                <a:lnTo>
                  <a:pt x="157660" y="55616"/>
                </a:lnTo>
                <a:cubicBezTo>
                  <a:pt x="158814" y="56782"/>
                  <a:pt x="159696" y="58116"/>
                  <a:pt x="160307" y="59618"/>
                </a:cubicBezTo>
                <a:cubicBezTo>
                  <a:pt x="160918" y="61119"/>
                  <a:pt x="161227" y="62677"/>
                  <a:pt x="161232" y="64290"/>
                </a:cubicBezTo>
                <a:cubicBezTo>
                  <a:pt x="161073" y="67691"/>
                  <a:pt x="159861" y="70646"/>
                  <a:pt x="157597" y="73155"/>
                </a:cubicBezTo>
                <a:cubicBezTo>
                  <a:pt x="155332" y="75663"/>
                  <a:pt x="152973" y="77981"/>
                  <a:pt x="150517" y="80107"/>
                </a:cubicBezTo>
                <a:cubicBezTo>
                  <a:pt x="149303" y="81260"/>
                  <a:pt x="147969" y="82142"/>
                  <a:pt x="146515" y="82754"/>
                </a:cubicBezTo>
                <a:cubicBezTo>
                  <a:pt x="145061" y="83365"/>
                  <a:pt x="143504" y="83673"/>
                  <a:pt x="141843" y="83678"/>
                </a:cubicBezTo>
                <a:cubicBezTo>
                  <a:pt x="138994" y="83609"/>
                  <a:pt x="136656" y="82855"/>
                  <a:pt x="134828" y="81414"/>
                </a:cubicBezTo>
                <a:cubicBezTo>
                  <a:pt x="132999" y="79974"/>
                  <a:pt x="131171" y="78263"/>
                  <a:pt x="129343" y="76280"/>
                </a:cubicBezTo>
                <a:cubicBezTo>
                  <a:pt x="129919" y="76859"/>
                  <a:pt x="130360" y="77518"/>
                  <a:pt x="130666" y="78257"/>
                </a:cubicBezTo>
                <a:cubicBezTo>
                  <a:pt x="130972" y="78996"/>
                  <a:pt x="131126" y="79783"/>
                  <a:pt x="131128" y="80617"/>
                </a:cubicBezTo>
                <a:cubicBezTo>
                  <a:pt x="131126" y="81451"/>
                  <a:pt x="130972" y="82238"/>
                  <a:pt x="130666" y="82977"/>
                </a:cubicBezTo>
                <a:cubicBezTo>
                  <a:pt x="130360" y="83716"/>
                  <a:pt x="129919" y="84375"/>
                  <a:pt x="129343" y="84954"/>
                </a:cubicBezTo>
                <a:lnTo>
                  <a:pt x="113270" y="101026"/>
                </a:lnTo>
                <a:lnTo>
                  <a:pt x="145925" y="133681"/>
                </a:lnTo>
                <a:cubicBezTo>
                  <a:pt x="147639" y="131946"/>
                  <a:pt x="149505" y="130601"/>
                  <a:pt x="151522" y="129647"/>
                </a:cubicBezTo>
                <a:cubicBezTo>
                  <a:pt x="153539" y="128693"/>
                  <a:pt x="155755" y="128209"/>
                  <a:pt x="158171" y="128196"/>
                </a:cubicBezTo>
                <a:cubicBezTo>
                  <a:pt x="160360" y="128209"/>
                  <a:pt x="162454" y="128629"/>
                  <a:pt x="164453" y="129456"/>
                </a:cubicBezTo>
                <a:cubicBezTo>
                  <a:pt x="166451" y="130282"/>
                  <a:pt x="168226" y="131435"/>
                  <a:pt x="169778" y="132916"/>
                </a:cubicBezTo>
                <a:lnTo>
                  <a:pt x="216082" y="179219"/>
                </a:lnTo>
                <a:cubicBezTo>
                  <a:pt x="217562" y="180771"/>
                  <a:pt x="218715" y="182546"/>
                  <a:pt x="219542" y="184544"/>
                </a:cubicBezTo>
                <a:cubicBezTo>
                  <a:pt x="220369" y="186543"/>
                  <a:pt x="220789" y="188637"/>
                  <a:pt x="220802" y="190826"/>
                </a:cubicBezTo>
                <a:cubicBezTo>
                  <a:pt x="220789" y="193019"/>
                  <a:pt x="220369" y="195108"/>
                  <a:pt x="219542" y="197093"/>
                </a:cubicBezTo>
                <a:cubicBezTo>
                  <a:pt x="218715" y="199078"/>
                  <a:pt x="217562" y="200816"/>
                  <a:pt x="216082" y="202307"/>
                </a:cubicBezTo>
                <a:lnTo>
                  <a:pt x="202433" y="216083"/>
                </a:lnTo>
                <a:cubicBezTo>
                  <a:pt x="200881" y="217563"/>
                  <a:pt x="199106" y="218716"/>
                  <a:pt x="197107" y="219543"/>
                </a:cubicBezTo>
                <a:cubicBezTo>
                  <a:pt x="195109" y="220369"/>
                  <a:pt x="193015" y="220789"/>
                  <a:pt x="190825" y="220802"/>
                </a:cubicBezTo>
                <a:cubicBezTo>
                  <a:pt x="188633" y="220789"/>
                  <a:pt x="186544" y="220369"/>
                  <a:pt x="184559" y="219543"/>
                </a:cubicBezTo>
                <a:cubicBezTo>
                  <a:pt x="182574" y="218716"/>
                  <a:pt x="180836" y="217563"/>
                  <a:pt x="179345" y="216083"/>
                </a:cubicBezTo>
                <a:lnTo>
                  <a:pt x="133042" y="169652"/>
                </a:lnTo>
                <a:cubicBezTo>
                  <a:pt x="131501" y="168161"/>
                  <a:pt x="130310" y="166423"/>
                  <a:pt x="129470" y="164438"/>
                </a:cubicBezTo>
                <a:cubicBezTo>
                  <a:pt x="128630" y="162453"/>
                  <a:pt x="128205" y="160364"/>
                  <a:pt x="128195" y="158172"/>
                </a:cubicBezTo>
                <a:cubicBezTo>
                  <a:pt x="128208" y="155756"/>
                  <a:pt x="128692" y="153540"/>
                  <a:pt x="129646" y="151523"/>
                </a:cubicBezTo>
                <a:cubicBezTo>
                  <a:pt x="130600" y="149506"/>
                  <a:pt x="131944" y="147640"/>
                  <a:pt x="133680" y="145926"/>
                </a:cubicBezTo>
                <a:lnTo>
                  <a:pt x="101025" y="113272"/>
                </a:lnTo>
                <a:lnTo>
                  <a:pt x="84953" y="129344"/>
                </a:lnTo>
                <a:cubicBezTo>
                  <a:pt x="84373" y="129921"/>
                  <a:pt x="83714" y="130362"/>
                  <a:pt x="82976" y="130667"/>
                </a:cubicBezTo>
                <a:cubicBezTo>
                  <a:pt x="82237" y="130973"/>
                  <a:pt x="81450" y="131127"/>
                  <a:pt x="80616" y="131130"/>
                </a:cubicBezTo>
                <a:cubicBezTo>
                  <a:pt x="79781" y="131127"/>
                  <a:pt x="78995" y="130973"/>
                  <a:pt x="78256" y="130667"/>
                </a:cubicBezTo>
                <a:cubicBezTo>
                  <a:pt x="77517" y="130362"/>
                  <a:pt x="76858" y="129921"/>
                  <a:pt x="76279" y="129344"/>
                </a:cubicBezTo>
                <a:cubicBezTo>
                  <a:pt x="78261" y="131172"/>
                  <a:pt x="79973" y="133001"/>
                  <a:pt x="81413" y="134829"/>
                </a:cubicBezTo>
                <a:cubicBezTo>
                  <a:pt x="82853" y="136657"/>
                  <a:pt x="83608" y="138996"/>
                  <a:pt x="83677" y="141845"/>
                </a:cubicBezTo>
                <a:cubicBezTo>
                  <a:pt x="83672" y="143505"/>
                  <a:pt x="83364" y="145063"/>
                  <a:pt x="82752" y="146516"/>
                </a:cubicBezTo>
                <a:cubicBezTo>
                  <a:pt x="82141" y="147970"/>
                  <a:pt x="81259" y="149304"/>
                  <a:pt x="80106" y="150518"/>
                </a:cubicBezTo>
                <a:cubicBezTo>
                  <a:pt x="77980" y="152974"/>
                  <a:pt x="75662" y="155334"/>
                  <a:pt x="73154" y="157598"/>
                </a:cubicBezTo>
                <a:cubicBezTo>
                  <a:pt x="70645" y="159862"/>
                  <a:pt x="67690" y="161074"/>
                  <a:pt x="64289" y="161233"/>
                </a:cubicBezTo>
                <a:cubicBezTo>
                  <a:pt x="62675" y="161228"/>
                  <a:pt x="61118" y="160920"/>
                  <a:pt x="59617" y="160308"/>
                </a:cubicBezTo>
                <a:cubicBezTo>
                  <a:pt x="58115" y="159697"/>
                  <a:pt x="56781" y="158815"/>
                  <a:pt x="55615" y="157662"/>
                </a:cubicBezTo>
                <a:lnTo>
                  <a:pt x="3571" y="105618"/>
                </a:lnTo>
                <a:cubicBezTo>
                  <a:pt x="2418" y="104452"/>
                  <a:pt x="1536" y="103117"/>
                  <a:pt x="924" y="101616"/>
                </a:cubicBezTo>
                <a:cubicBezTo>
                  <a:pt x="313" y="100115"/>
                  <a:pt x="5" y="98557"/>
                  <a:pt x="0" y="96944"/>
                </a:cubicBezTo>
                <a:cubicBezTo>
                  <a:pt x="159" y="93543"/>
                  <a:pt x="1371" y="90588"/>
                  <a:pt x="3635" y="88079"/>
                </a:cubicBezTo>
                <a:cubicBezTo>
                  <a:pt x="5899" y="85570"/>
                  <a:pt x="8259" y="83253"/>
                  <a:pt x="10714" y="81127"/>
                </a:cubicBezTo>
                <a:cubicBezTo>
                  <a:pt x="11929" y="79974"/>
                  <a:pt x="13263" y="79092"/>
                  <a:pt x="14717" y="78480"/>
                </a:cubicBezTo>
                <a:cubicBezTo>
                  <a:pt x="16170" y="77869"/>
                  <a:pt x="17727" y="77561"/>
                  <a:pt x="19388" y="77556"/>
                </a:cubicBezTo>
                <a:cubicBezTo>
                  <a:pt x="22237" y="77625"/>
                  <a:pt x="24576" y="78379"/>
                  <a:pt x="26404" y="79820"/>
                </a:cubicBezTo>
                <a:cubicBezTo>
                  <a:pt x="28232" y="81260"/>
                  <a:pt x="30061" y="82971"/>
                  <a:pt x="31889" y="84954"/>
                </a:cubicBezTo>
                <a:cubicBezTo>
                  <a:pt x="31312" y="84375"/>
                  <a:pt x="30871" y="83716"/>
                  <a:pt x="30566" y="82977"/>
                </a:cubicBezTo>
                <a:cubicBezTo>
                  <a:pt x="30260" y="82238"/>
                  <a:pt x="30106" y="81451"/>
                  <a:pt x="30103" y="80617"/>
                </a:cubicBezTo>
                <a:cubicBezTo>
                  <a:pt x="30106" y="79783"/>
                  <a:pt x="30260" y="78996"/>
                  <a:pt x="30566" y="78257"/>
                </a:cubicBezTo>
                <a:cubicBezTo>
                  <a:pt x="30871" y="77518"/>
                  <a:pt x="31312" y="76859"/>
                  <a:pt x="31889" y="76280"/>
                </a:cubicBezTo>
                <a:lnTo>
                  <a:pt x="76279" y="31890"/>
                </a:lnTo>
                <a:cubicBezTo>
                  <a:pt x="76858" y="31314"/>
                  <a:pt x="77517" y="30872"/>
                  <a:pt x="78256" y="30567"/>
                </a:cubicBezTo>
                <a:cubicBezTo>
                  <a:pt x="78995" y="30261"/>
                  <a:pt x="79781" y="30107"/>
                  <a:pt x="80616" y="30104"/>
                </a:cubicBezTo>
                <a:cubicBezTo>
                  <a:pt x="81450" y="30107"/>
                  <a:pt x="82237" y="30261"/>
                  <a:pt x="82976" y="30567"/>
                </a:cubicBezTo>
                <a:cubicBezTo>
                  <a:pt x="83714" y="30872"/>
                  <a:pt x="84373" y="31314"/>
                  <a:pt x="84953" y="31890"/>
                </a:cubicBezTo>
                <a:cubicBezTo>
                  <a:pt x="82970" y="30062"/>
                  <a:pt x="81259" y="28234"/>
                  <a:pt x="79819" y="26405"/>
                </a:cubicBezTo>
                <a:cubicBezTo>
                  <a:pt x="78378" y="24577"/>
                  <a:pt x="77624" y="22238"/>
                  <a:pt x="77554" y="19390"/>
                </a:cubicBezTo>
                <a:cubicBezTo>
                  <a:pt x="77560" y="17729"/>
                  <a:pt x="77868" y="16171"/>
                  <a:pt x="78479" y="14718"/>
                </a:cubicBezTo>
                <a:cubicBezTo>
                  <a:pt x="79090" y="13264"/>
                  <a:pt x="79973" y="11930"/>
                  <a:pt x="81126" y="10716"/>
                </a:cubicBezTo>
                <a:cubicBezTo>
                  <a:pt x="83252" y="8260"/>
                  <a:pt x="85569" y="5900"/>
                  <a:pt x="88078" y="3636"/>
                </a:cubicBezTo>
                <a:cubicBezTo>
                  <a:pt x="90587" y="1371"/>
                  <a:pt x="93542" y="159"/>
                  <a:pt x="96943" y="0"/>
                </a:cubicBezTo>
                <a:close/>
              </a:path>
            </a:pathLst>
          </a:custGeom>
          <a:gradFill flip="none" rotWithShape="1">
            <a:gsLst>
              <a:gs pos="0">
                <a:schemeClr val="accent1"/>
              </a:gs>
              <a:gs pos="100000">
                <a:schemeClr val="accent2">
                  <a:alpha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Roboto" panose="02000000000000000000" pitchFamily="2" charset="0"/>
            </a:endParaRPr>
          </a:p>
        </p:txBody>
      </p:sp>
      <p:sp>
        <p:nvSpPr>
          <p:cNvPr id="7" name="Freeform: Shape 6">
            <a:extLst>
              <a:ext uri="{FF2B5EF4-FFF2-40B4-BE49-F238E27FC236}">
                <a16:creationId xmlns:a16="http://schemas.microsoft.com/office/drawing/2014/main" id="{E444E8C2-A219-49BF-98AB-B2DA25A1BB9F}"/>
              </a:ext>
            </a:extLst>
          </p:cNvPr>
          <p:cNvSpPr/>
          <p:nvPr/>
        </p:nvSpPr>
        <p:spPr>
          <a:xfrm>
            <a:off x="12192000" y="8328866"/>
            <a:ext cx="556342" cy="602564"/>
          </a:xfrm>
          <a:custGeom>
            <a:avLst/>
            <a:gdLst/>
            <a:ahLst/>
            <a:cxnLst/>
            <a:rect l="l" t="t" r="r" b="b"/>
            <a:pathLst>
              <a:path w="186022" h="195927">
                <a:moveTo>
                  <a:pt x="84839" y="16312"/>
                </a:moveTo>
                <a:lnTo>
                  <a:pt x="84839" y="67212"/>
                </a:lnTo>
                <a:lnTo>
                  <a:pt x="84839" y="71932"/>
                </a:lnTo>
                <a:lnTo>
                  <a:pt x="82291" y="75886"/>
                </a:lnTo>
                <a:lnTo>
                  <a:pt x="47606" y="130612"/>
                </a:lnTo>
                <a:lnTo>
                  <a:pt x="138418" y="130612"/>
                </a:lnTo>
                <a:lnTo>
                  <a:pt x="103733" y="75886"/>
                </a:lnTo>
                <a:lnTo>
                  <a:pt x="101184" y="71932"/>
                </a:lnTo>
                <a:lnTo>
                  <a:pt x="101184" y="67212"/>
                </a:lnTo>
                <a:lnTo>
                  <a:pt x="101184" y="16312"/>
                </a:lnTo>
                <a:close/>
                <a:moveTo>
                  <a:pt x="60363" y="0"/>
                </a:moveTo>
                <a:lnTo>
                  <a:pt x="125661" y="0"/>
                </a:lnTo>
                <a:cubicBezTo>
                  <a:pt x="127954" y="61"/>
                  <a:pt x="129873" y="863"/>
                  <a:pt x="131417" y="2405"/>
                </a:cubicBezTo>
                <a:cubicBezTo>
                  <a:pt x="132961" y="3948"/>
                  <a:pt x="133764" y="5865"/>
                  <a:pt x="133825" y="8156"/>
                </a:cubicBezTo>
                <a:cubicBezTo>
                  <a:pt x="133764" y="10447"/>
                  <a:pt x="132961" y="12364"/>
                  <a:pt x="131417" y="13907"/>
                </a:cubicBezTo>
                <a:cubicBezTo>
                  <a:pt x="129873" y="15450"/>
                  <a:pt x="127954" y="16251"/>
                  <a:pt x="125661" y="16312"/>
                </a:cubicBezTo>
                <a:lnTo>
                  <a:pt x="117497" y="16312"/>
                </a:lnTo>
                <a:lnTo>
                  <a:pt x="117497" y="67212"/>
                </a:lnTo>
                <a:lnTo>
                  <a:pt x="181663" y="168372"/>
                </a:lnTo>
                <a:cubicBezTo>
                  <a:pt x="186340" y="176162"/>
                  <a:pt x="187254" y="182652"/>
                  <a:pt x="184405" y="187842"/>
                </a:cubicBezTo>
                <a:cubicBezTo>
                  <a:pt x="181556" y="193033"/>
                  <a:pt x="175582" y="195727"/>
                  <a:pt x="166482" y="195927"/>
                </a:cubicBezTo>
                <a:lnTo>
                  <a:pt x="19541" y="195927"/>
                </a:lnTo>
                <a:cubicBezTo>
                  <a:pt x="10441" y="195727"/>
                  <a:pt x="4467" y="193033"/>
                  <a:pt x="1618" y="187842"/>
                </a:cubicBezTo>
                <a:cubicBezTo>
                  <a:pt x="-1231" y="182652"/>
                  <a:pt x="-317" y="176162"/>
                  <a:pt x="4361" y="168372"/>
                </a:cubicBezTo>
                <a:lnTo>
                  <a:pt x="68527" y="67212"/>
                </a:lnTo>
                <a:lnTo>
                  <a:pt x="68527" y="16312"/>
                </a:lnTo>
                <a:lnTo>
                  <a:pt x="60363" y="16312"/>
                </a:lnTo>
                <a:cubicBezTo>
                  <a:pt x="58069" y="16251"/>
                  <a:pt x="56150" y="15450"/>
                  <a:pt x="54606" y="13907"/>
                </a:cubicBezTo>
                <a:cubicBezTo>
                  <a:pt x="53062" y="12364"/>
                  <a:pt x="52259" y="10447"/>
                  <a:pt x="52198" y="8156"/>
                </a:cubicBezTo>
                <a:cubicBezTo>
                  <a:pt x="52259" y="5865"/>
                  <a:pt x="53062" y="3948"/>
                  <a:pt x="54606" y="2405"/>
                </a:cubicBezTo>
                <a:cubicBezTo>
                  <a:pt x="56150" y="863"/>
                  <a:pt x="58069" y="61"/>
                  <a:pt x="60363" y="0"/>
                </a:cubicBezTo>
                <a:close/>
              </a:path>
            </a:pathLst>
          </a:custGeom>
          <a:gradFill flip="none" rotWithShape="1">
            <a:gsLst>
              <a:gs pos="0">
                <a:schemeClr val="accent1"/>
              </a:gs>
              <a:gs pos="100000">
                <a:schemeClr val="accent2">
                  <a:alpha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Roboto" panose="02000000000000000000" pitchFamily="2" charset="0"/>
            </a:endParaRPr>
          </a:p>
        </p:txBody>
      </p:sp>
      <p:sp>
        <p:nvSpPr>
          <p:cNvPr id="4" name="TextBox 3">
            <a:extLst>
              <a:ext uri="{FF2B5EF4-FFF2-40B4-BE49-F238E27FC236}">
                <a16:creationId xmlns:a16="http://schemas.microsoft.com/office/drawing/2014/main" id="{54879707-1409-42AB-8701-7441A0219223}"/>
              </a:ext>
            </a:extLst>
          </p:cNvPr>
          <p:cNvSpPr txBox="1"/>
          <p:nvPr/>
        </p:nvSpPr>
        <p:spPr>
          <a:xfrm>
            <a:off x="22781987" y="13151940"/>
            <a:ext cx="863600" cy="461665"/>
          </a:xfrm>
          <a:prstGeom prst="rect">
            <a:avLst/>
          </a:prstGeom>
          <a:noFill/>
        </p:spPr>
        <p:txBody>
          <a:bodyPr wrap="square" rtlCol="0">
            <a:spAutoFit/>
          </a:bodyPr>
          <a:lstStyle/>
          <a:p>
            <a:pPr algn="ctr"/>
            <a:fld id="{A4D02260-FD53-4FD9-86B3-94B58958DA45}" type="slidenum">
              <a:rPr lang="en-US" sz="2400" spc="300" smtClean="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rPr>
              <a:pPr algn="ctr"/>
              <a:t>8</a:t>
            </a:fld>
            <a:endParaRPr lang="en-US" sz="2400" spc="30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endParaRPr>
          </a:p>
        </p:txBody>
      </p:sp>
      <p:sp>
        <p:nvSpPr>
          <p:cNvPr id="12" name="Graphic 4">
            <a:extLst>
              <a:ext uri="{FF2B5EF4-FFF2-40B4-BE49-F238E27FC236}">
                <a16:creationId xmlns:a16="http://schemas.microsoft.com/office/drawing/2014/main" id="{15F48903-C351-4BC1-98B0-CDC1866FE063}"/>
              </a:ext>
            </a:extLst>
          </p:cNvPr>
          <p:cNvSpPr/>
          <p:nvPr/>
        </p:nvSpPr>
        <p:spPr>
          <a:xfrm>
            <a:off x="22977024" y="13670280"/>
            <a:ext cx="473526" cy="45719"/>
          </a:xfrm>
          <a:custGeom>
            <a:avLst/>
            <a:gdLst>
              <a:gd name="connsiteX0" fmla="*/ 0 w 4381500"/>
              <a:gd name="connsiteY0" fmla="*/ 348638 h 348638"/>
              <a:gd name="connsiteX1" fmla="*/ 4381500 w 4381500"/>
              <a:gd name="connsiteY1" fmla="*/ 348638 h 348638"/>
              <a:gd name="connsiteX2" fmla="*/ 4381500 w 4381500"/>
              <a:gd name="connsiteY2" fmla="*/ 348638 h 348638"/>
              <a:gd name="connsiteX3" fmla="*/ 0 w 4381500"/>
              <a:gd name="connsiteY3" fmla="*/ 348638 h 348638"/>
              <a:gd name="connsiteX4" fmla="*/ 0 w 4381500"/>
              <a:gd name="connsiteY4" fmla="*/ 348638 h 348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1500" h="348638">
                <a:moveTo>
                  <a:pt x="0" y="348638"/>
                </a:moveTo>
                <a:lnTo>
                  <a:pt x="4381500" y="348638"/>
                </a:lnTo>
                <a:lnTo>
                  <a:pt x="4381500" y="348638"/>
                </a:lnTo>
                <a:cubicBezTo>
                  <a:pt x="4260533" y="-108562"/>
                  <a:pt x="114300" y="-123802"/>
                  <a:pt x="0" y="348638"/>
                </a:cubicBezTo>
                <a:lnTo>
                  <a:pt x="0" y="348638"/>
                </a:lnTo>
                <a:close/>
              </a:path>
            </a:pathLst>
          </a:custGeom>
          <a:gradFill flip="none" rotWithShape="1">
            <a:gsLst>
              <a:gs pos="85000">
                <a:schemeClr val="accent1"/>
              </a:gs>
              <a:gs pos="0">
                <a:schemeClr val="accent2"/>
              </a:gs>
            </a:gsLst>
            <a:lin ang="5400000" scaled="1"/>
            <a:tileRect/>
          </a:gradFill>
          <a:ln w="9525" cap="flat">
            <a:noFill/>
            <a:prstDash val="solid"/>
            <a:miter/>
          </a:ln>
        </p:spPr>
        <p:txBody>
          <a:bodyPr rtlCol="0" anchor="ctr"/>
          <a:lstStyle/>
          <a:p>
            <a:endParaRPr lang="en-US">
              <a:latin typeface="Roboto" panose="02000000000000000000" pitchFamily="2" charset="0"/>
            </a:endParaRPr>
          </a:p>
        </p:txBody>
      </p:sp>
      <p:sp>
        <p:nvSpPr>
          <p:cNvPr id="15" name="TextBox 14">
            <a:extLst>
              <a:ext uri="{FF2B5EF4-FFF2-40B4-BE49-F238E27FC236}">
                <a16:creationId xmlns:a16="http://schemas.microsoft.com/office/drawing/2014/main" id="{77AE2571-C74D-975A-AE5C-6A1328AB0D7E}"/>
              </a:ext>
            </a:extLst>
          </p:cNvPr>
          <p:cNvSpPr txBox="1"/>
          <p:nvPr/>
        </p:nvSpPr>
        <p:spPr>
          <a:xfrm>
            <a:off x="14816588" y="3253338"/>
            <a:ext cx="8397199" cy="9235862"/>
          </a:xfrm>
          <a:prstGeom prst="rect">
            <a:avLst/>
          </a:prstGeom>
          <a:noFill/>
        </p:spPr>
        <p:txBody>
          <a:bodyPr wrap="square">
            <a:spAutoFit/>
          </a:bodyPr>
          <a:lstStyle/>
          <a:p>
            <a:pPr algn="just">
              <a:lnSpc>
                <a:spcPct val="200000"/>
              </a:lnSpc>
            </a:pPr>
            <a:r>
              <a:rPr lang="en-US" sz="2000" spc="300" dirty="0">
                <a:solidFill>
                  <a:schemeClr val="bg1">
                    <a:lumMod val="75000"/>
                  </a:schemeClr>
                </a:solidFill>
                <a:latin typeface="Roboto" panose="02000000000000000000" pitchFamily="2" charset="0"/>
                <a:ea typeface="Roboto" panose="02000000000000000000" pitchFamily="2" charset="0"/>
              </a:rPr>
              <a:t>3. Search and rescue: UAVs equipped with thermal 	imaging cameras and other sensors can be used to 	locate missing persons or animals, as well as to 	assess damage after natural disasters.</a:t>
            </a:r>
          </a:p>
          <a:p>
            <a:pPr marL="457200" indent="-457200" algn="just">
              <a:lnSpc>
                <a:spcPct val="200000"/>
              </a:lnSpc>
              <a:buAutoNum type="arabicPeriod"/>
            </a:pPr>
            <a:endParaRPr lang="en-US" sz="2000" spc="300" dirty="0">
              <a:solidFill>
                <a:schemeClr val="bg1">
                  <a:lumMod val="75000"/>
                </a:schemeClr>
              </a:solidFill>
              <a:latin typeface="Roboto" panose="02000000000000000000" pitchFamily="2" charset="0"/>
              <a:ea typeface="Roboto" panose="02000000000000000000" pitchFamily="2" charset="0"/>
            </a:endParaRPr>
          </a:p>
          <a:p>
            <a:pPr algn="just">
              <a:lnSpc>
                <a:spcPct val="200000"/>
              </a:lnSpc>
            </a:pPr>
            <a:r>
              <a:rPr lang="en-US" sz="2000" spc="300" dirty="0">
                <a:solidFill>
                  <a:schemeClr val="bg1">
                    <a:lumMod val="75000"/>
                  </a:schemeClr>
                </a:solidFill>
                <a:latin typeface="Roboto" panose="02000000000000000000" pitchFamily="2" charset="0"/>
                <a:ea typeface="Roboto" panose="02000000000000000000" pitchFamily="2" charset="0"/>
              </a:rPr>
              <a:t>4. Delivery services: Companies like Amazon and 	Google are exploring the use of UAVs for delivering 	packages to customers. This could potentially 	reduce delivery times and costs, especially in 	remote areas.</a:t>
            </a:r>
          </a:p>
          <a:p>
            <a:pPr algn="just">
              <a:lnSpc>
                <a:spcPct val="200000"/>
              </a:lnSpc>
            </a:pPr>
            <a:r>
              <a:rPr lang="en-US" sz="2000" spc="300" dirty="0">
                <a:solidFill>
                  <a:schemeClr val="bg1">
                    <a:lumMod val="75000"/>
                  </a:schemeClr>
                </a:solidFill>
                <a:latin typeface="Roboto" panose="02000000000000000000" pitchFamily="2" charset="0"/>
                <a:ea typeface="Roboto" panose="02000000000000000000" pitchFamily="2" charset="0"/>
              </a:rPr>
              <a:t>5. Infrastructure inspection: UAVs can be used to 	inspect bridges, power lines, pipelines, and other 	Infrastructure, reducing the need for manual 	inspections that can be dangerous and time-	consuming.</a:t>
            </a:r>
          </a:p>
        </p:txBody>
      </p:sp>
    </p:spTree>
    <p:extLst>
      <p:ext uri="{BB962C8B-B14F-4D97-AF65-F5344CB8AC3E}">
        <p14:creationId xmlns:p14="http://schemas.microsoft.com/office/powerpoint/2010/main" val="3232377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 name="TextBox 345">
            <a:extLst>
              <a:ext uri="{FF2B5EF4-FFF2-40B4-BE49-F238E27FC236}">
                <a16:creationId xmlns:a16="http://schemas.microsoft.com/office/drawing/2014/main" id="{DAFC5257-1770-4BBA-8EA0-4355E7963C5B}"/>
              </a:ext>
            </a:extLst>
          </p:cNvPr>
          <p:cNvSpPr txBox="1"/>
          <p:nvPr/>
        </p:nvSpPr>
        <p:spPr>
          <a:xfrm>
            <a:off x="4425487" y="3505266"/>
            <a:ext cx="18123142" cy="3176511"/>
          </a:xfrm>
          <a:prstGeom prst="rect">
            <a:avLst/>
          </a:prstGeom>
          <a:noFill/>
        </p:spPr>
        <p:txBody>
          <a:bodyPr wrap="square">
            <a:spAutoFit/>
          </a:bodyPr>
          <a:lstStyle/>
          <a:p>
            <a:pPr algn="just">
              <a:lnSpc>
                <a:spcPct val="200000"/>
              </a:lnSpc>
            </a:pPr>
            <a:r>
              <a:rPr lang="en-US" sz="2600" b="0" i="0" spc="300" dirty="0">
                <a:solidFill>
                  <a:schemeClr val="bg1">
                    <a:lumMod val="75000"/>
                  </a:schemeClr>
                </a:solidFill>
                <a:effectLst/>
                <a:latin typeface="Roboto" panose="02000000000000000000" pitchFamily="2" charset="0"/>
                <a:ea typeface="Roboto" panose="02000000000000000000" pitchFamily="2" charset="0"/>
              </a:rPr>
              <a:t>There are several advantages to using UAVs over traditional aircraft. For one, they are much cheaper to operate, as they do not require a human pilot. This makes them ideal for tasks that are too dangerous or difficult for humans to perform, such as exploring hazardous environments like volcanoes or nuclear power plants.</a:t>
            </a:r>
          </a:p>
        </p:txBody>
      </p:sp>
      <p:sp>
        <p:nvSpPr>
          <p:cNvPr id="4" name="TextBox 3">
            <a:extLst>
              <a:ext uri="{FF2B5EF4-FFF2-40B4-BE49-F238E27FC236}">
                <a16:creationId xmlns:a16="http://schemas.microsoft.com/office/drawing/2014/main" id="{54879707-1409-42AB-8701-7441A0219223}"/>
              </a:ext>
            </a:extLst>
          </p:cNvPr>
          <p:cNvSpPr txBox="1"/>
          <p:nvPr/>
        </p:nvSpPr>
        <p:spPr>
          <a:xfrm>
            <a:off x="22781987" y="13151940"/>
            <a:ext cx="863600" cy="461665"/>
          </a:xfrm>
          <a:prstGeom prst="rect">
            <a:avLst/>
          </a:prstGeom>
          <a:noFill/>
        </p:spPr>
        <p:txBody>
          <a:bodyPr wrap="square" rtlCol="0">
            <a:spAutoFit/>
          </a:bodyPr>
          <a:lstStyle/>
          <a:p>
            <a:pPr algn="ctr"/>
            <a:fld id="{A4D02260-FD53-4FD9-86B3-94B58958DA45}" type="slidenum">
              <a:rPr lang="en-US" sz="2400" spc="300" smtClean="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rPr>
              <a:pPr algn="ctr"/>
              <a:t>9</a:t>
            </a:fld>
            <a:endParaRPr lang="en-US" sz="2400" spc="300">
              <a:gradFill flip="none" rotWithShape="1">
                <a:gsLst>
                  <a:gs pos="100000">
                    <a:schemeClr val="accent1">
                      <a:alpha val="20000"/>
                    </a:schemeClr>
                  </a:gs>
                  <a:gs pos="23000">
                    <a:schemeClr val="accent2"/>
                  </a:gs>
                </a:gsLst>
                <a:lin ang="16200000" scaled="1"/>
                <a:tileRect/>
              </a:gradFill>
              <a:latin typeface="Roboto Light" panose="02000000000000000000" pitchFamily="2" charset="0"/>
              <a:ea typeface="Roboto Light" panose="02000000000000000000" pitchFamily="2" charset="0"/>
            </a:endParaRPr>
          </a:p>
        </p:txBody>
      </p:sp>
      <p:sp>
        <p:nvSpPr>
          <p:cNvPr id="12" name="Graphic 4">
            <a:extLst>
              <a:ext uri="{FF2B5EF4-FFF2-40B4-BE49-F238E27FC236}">
                <a16:creationId xmlns:a16="http://schemas.microsoft.com/office/drawing/2014/main" id="{15F48903-C351-4BC1-98B0-CDC1866FE063}"/>
              </a:ext>
            </a:extLst>
          </p:cNvPr>
          <p:cNvSpPr/>
          <p:nvPr/>
        </p:nvSpPr>
        <p:spPr>
          <a:xfrm>
            <a:off x="22977024" y="13670280"/>
            <a:ext cx="473526" cy="45719"/>
          </a:xfrm>
          <a:custGeom>
            <a:avLst/>
            <a:gdLst>
              <a:gd name="connsiteX0" fmla="*/ 0 w 4381500"/>
              <a:gd name="connsiteY0" fmla="*/ 348638 h 348638"/>
              <a:gd name="connsiteX1" fmla="*/ 4381500 w 4381500"/>
              <a:gd name="connsiteY1" fmla="*/ 348638 h 348638"/>
              <a:gd name="connsiteX2" fmla="*/ 4381500 w 4381500"/>
              <a:gd name="connsiteY2" fmla="*/ 348638 h 348638"/>
              <a:gd name="connsiteX3" fmla="*/ 0 w 4381500"/>
              <a:gd name="connsiteY3" fmla="*/ 348638 h 348638"/>
              <a:gd name="connsiteX4" fmla="*/ 0 w 4381500"/>
              <a:gd name="connsiteY4" fmla="*/ 348638 h 348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1500" h="348638">
                <a:moveTo>
                  <a:pt x="0" y="348638"/>
                </a:moveTo>
                <a:lnTo>
                  <a:pt x="4381500" y="348638"/>
                </a:lnTo>
                <a:lnTo>
                  <a:pt x="4381500" y="348638"/>
                </a:lnTo>
                <a:cubicBezTo>
                  <a:pt x="4260533" y="-108562"/>
                  <a:pt x="114300" y="-123802"/>
                  <a:pt x="0" y="348638"/>
                </a:cubicBezTo>
                <a:lnTo>
                  <a:pt x="0" y="348638"/>
                </a:lnTo>
                <a:close/>
              </a:path>
            </a:pathLst>
          </a:custGeom>
          <a:gradFill flip="none" rotWithShape="1">
            <a:gsLst>
              <a:gs pos="85000">
                <a:schemeClr val="accent1"/>
              </a:gs>
              <a:gs pos="0">
                <a:schemeClr val="accent2"/>
              </a:gs>
            </a:gsLst>
            <a:lin ang="5400000" scaled="1"/>
            <a:tileRect/>
          </a:gradFill>
          <a:ln w="9525" cap="flat">
            <a:noFill/>
            <a:prstDash val="solid"/>
            <a:miter/>
          </a:ln>
        </p:spPr>
        <p:txBody>
          <a:bodyPr rtlCol="0" anchor="ctr"/>
          <a:lstStyle/>
          <a:p>
            <a:endParaRPr lang="en-US">
              <a:latin typeface="Roboto" panose="02000000000000000000" pitchFamily="2" charset="0"/>
            </a:endParaRPr>
          </a:p>
        </p:txBody>
      </p:sp>
      <p:sp>
        <p:nvSpPr>
          <p:cNvPr id="28" name="TextBox 27">
            <a:extLst>
              <a:ext uri="{FF2B5EF4-FFF2-40B4-BE49-F238E27FC236}">
                <a16:creationId xmlns:a16="http://schemas.microsoft.com/office/drawing/2014/main" id="{A6095D47-8CCA-41C6-93E6-E83E7EE363C7}"/>
              </a:ext>
            </a:extLst>
          </p:cNvPr>
          <p:cNvSpPr txBox="1"/>
          <p:nvPr/>
        </p:nvSpPr>
        <p:spPr>
          <a:xfrm>
            <a:off x="1798402" y="1323797"/>
            <a:ext cx="19885941" cy="1107996"/>
          </a:xfrm>
          <a:prstGeom prst="rect">
            <a:avLst/>
          </a:prstGeom>
          <a:noFill/>
        </p:spPr>
        <p:txBody>
          <a:bodyPr wrap="square" rtlCol="0" anchor="b">
            <a:spAutoFit/>
          </a:bodyPr>
          <a:lstStyle>
            <a:defPPr>
              <a:defRPr lang="en-US"/>
            </a:defPPr>
            <a:lvl1pPr>
              <a:defRPr sz="6600" spc="2500">
                <a:gradFill flip="none" rotWithShape="1">
                  <a:gsLst>
                    <a:gs pos="0">
                      <a:schemeClr val="accent1"/>
                    </a:gs>
                    <a:gs pos="100000">
                      <a:schemeClr val="accent2"/>
                    </a:gs>
                  </a:gsLst>
                  <a:lin ang="2700000" scaled="1"/>
                  <a:tileRect/>
                </a:gradFill>
                <a:latin typeface="Roboto Thin" panose="02000000000000000000" pitchFamily="2" charset="0"/>
                <a:ea typeface="Roboto Thin" panose="02000000000000000000" pitchFamily="2" charset="0"/>
              </a:defRPr>
            </a:lvl1pPr>
          </a:lstStyle>
          <a:p>
            <a:r>
              <a:rPr lang="en-US" dirty="0"/>
              <a:t>Advantages of UAVs</a:t>
            </a:r>
          </a:p>
        </p:txBody>
      </p:sp>
      <p:cxnSp>
        <p:nvCxnSpPr>
          <p:cNvPr id="32" name="Straight Connector 31">
            <a:extLst>
              <a:ext uri="{FF2B5EF4-FFF2-40B4-BE49-F238E27FC236}">
                <a16:creationId xmlns:a16="http://schemas.microsoft.com/office/drawing/2014/main" id="{14BC78E6-F29F-41B8-BF8B-BDC0A09CBCBB}"/>
              </a:ext>
            </a:extLst>
          </p:cNvPr>
          <p:cNvCxnSpPr>
            <a:cxnSpLocks/>
          </p:cNvCxnSpPr>
          <p:nvPr/>
        </p:nvCxnSpPr>
        <p:spPr>
          <a:xfrm>
            <a:off x="1544856" y="2324100"/>
            <a:ext cx="253546" cy="295962"/>
          </a:xfrm>
          <a:prstGeom prst="lin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cxnSp>
      <p:cxnSp>
        <p:nvCxnSpPr>
          <p:cNvPr id="35" name="Straight Connector 34">
            <a:extLst>
              <a:ext uri="{FF2B5EF4-FFF2-40B4-BE49-F238E27FC236}">
                <a16:creationId xmlns:a16="http://schemas.microsoft.com/office/drawing/2014/main" id="{BCD693FA-AFCF-4AF3-B968-B42F64C6721D}"/>
              </a:ext>
            </a:extLst>
          </p:cNvPr>
          <p:cNvCxnSpPr>
            <a:cxnSpLocks/>
          </p:cNvCxnSpPr>
          <p:nvPr/>
        </p:nvCxnSpPr>
        <p:spPr>
          <a:xfrm>
            <a:off x="1788877" y="2610537"/>
            <a:ext cx="18356952" cy="0"/>
          </a:xfrm>
          <a:prstGeom prst="line">
            <a:avLst/>
          </a:prstGeom>
          <a:noFill/>
          <a:ln w="25400">
            <a:gradFill flip="none" rotWithShape="1">
              <a:gsLst>
                <a:gs pos="0">
                  <a:schemeClr val="accent1"/>
                </a:gs>
                <a:gs pos="100000">
                  <a:schemeClr val="accent2">
                    <a:alpha val="0"/>
                  </a:scheme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cxnSp>
      <p:grpSp>
        <p:nvGrpSpPr>
          <p:cNvPr id="8" name="Group 7">
            <a:extLst>
              <a:ext uri="{FF2B5EF4-FFF2-40B4-BE49-F238E27FC236}">
                <a16:creationId xmlns:a16="http://schemas.microsoft.com/office/drawing/2014/main" id="{F8FE9078-D5BD-46F7-BF97-1DB4053CF08C}"/>
              </a:ext>
            </a:extLst>
          </p:cNvPr>
          <p:cNvGrpSpPr/>
          <p:nvPr/>
        </p:nvGrpSpPr>
        <p:grpSpPr>
          <a:xfrm>
            <a:off x="1835372" y="3505266"/>
            <a:ext cx="1582058" cy="1835189"/>
            <a:chOff x="12806369" y="7838869"/>
            <a:chExt cx="1582058" cy="1835189"/>
          </a:xfrm>
        </p:grpSpPr>
        <p:sp>
          <p:nvSpPr>
            <p:cNvPr id="9" name="Hexagon 8">
              <a:extLst>
                <a:ext uri="{FF2B5EF4-FFF2-40B4-BE49-F238E27FC236}">
                  <a16:creationId xmlns:a16="http://schemas.microsoft.com/office/drawing/2014/main" id="{2874BCD9-2FA2-4740-AD03-F98881BED43C}"/>
                </a:ext>
              </a:extLst>
            </p:cNvPr>
            <p:cNvSpPr/>
            <p:nvPr/>
          </p:nvSpPr>
          <p:spPr>
            <a:xfrm rot="5400000">
              <a:off x="12880283" y="8138262"/>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10" name="Hexagon 9">
              <a:extLst>
                <a:ext uri="{FF2B5EF4-FFF2-40B4-BE49-F238E27FC236}">
                  <a16:creationId xmlns:a16="http://schemas.microsoft.com/office/drawing/2014/main" id="{E0A584A3-1870-4949-AF3D-9F305E5046CE}"/>
                </a:ext>
              </a:extLst>
            </p:cNvPr>
            <p:cNvSpPr/>
            <p:nvPr/>
          </p:nvSpPr>
          <p:spPr>
            <a:xfrm rot="5400000">
              <a:off x="12679803" y="7965435"/>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11" name="TextBox 10">
            <a:extLst>
              <a:ext uri="{FF2B5EF4-FFF2-40B4-BE49-F238E27FC236}">
                <a16:creationId xmlns:a16="http://schemas.microsoft.com/office/drawing/2014/main" id="{E033CD62-45BF-4C7A-AAF4-5291AB00804E}"/>
              </a:ext>
            </a:extLst>
          </p:cNvPr>
          <p:cNvSpPr txBox="1"/>
          <p:nvPr/>
        </p:nvSpPr>
        <p:spPr>
          <a:xfrm>
            <a:off x="2094138" y="4007362"/>
            <a:ext cx="1064524" cy="830997"/>
          </a:xfrm>
          <a:prstGeom prst="rect">
            <a:avLst/>
          </a:prstGeom>
          <a:noFill/>
        </p:spPr>
        <p:txBody>
          <a:bodyPr wrap="square" rtlCol="0" anchor="ctr">
            <a:spAutoFit/>
          </a:bodyPr>
          <a:lstStyle>
            <a:defPPr>
              <a:defRPr lang="en-US"/>
            </a:defPPr>
            <a:lvl1pPr algn="ctr">
              <a:defRPr sz="8000" spc="0">
                <a:gradFill flip="none" rotWithShape="1">
                  <a:gsLst>
                    <a:gs pos="0">
                      <a:schemeClr val="accent1">
                        <a:alpha val="54000"/>
                      </a:schemeClr>
                    </a:gs>
                    <a:gs pos="100000">
                      <a:schemeClr val="accent2"/>
                    </a:gs>
                  </a:gsLst>
                  <a:lin ang="18900000" scaled="0"/>
                  <a:tileRect/>
                </a:gradFill>
                <a:latin typeface="Roboto Thin" panose="02000000000000000000" pitchFamily="2" charset="0"/>
                <a:ea typeface="Roboto Thin" panose="02000000000000000000" pitchFamily="2" charset="0"/>
              </a:defRPr>
            </a:lvl1pPr>
          </a:lstStyle>
          <a:p>
            <a:r>
              <a:rPr lang="en-US" sz="4800"/>
              <a:t>1</a:t>
            </a:r>
          </a:p>
        </p:txBody>
      </p:sp>
      <p:sp>
        <p:nvSpPr>
          <p:cNvPr id="13" name="TextBox 12">
            <a:extLst>
              <a:ext uri="{FF2B5EF4-FFF2-40B4-BE49-F238E27FC236}">
                <a16:creationId xmlns:a16="http://schemas.microsoft.com/office/drawing/2014/main" id="{A7F22BF6-8064-4472-B34D-CD01151F1FD8}"/>
              </a:ext>
            </a:extLst>
          </p:cNvPr>
          <p:cNvSpPr txBox="1"/>
          <p:nvPr/>
        </p:nvSpPr>
        <p:spPr>
          <a:xfrm>
            <a:off x="4425487" y="6939510"/>
            <a:ext cx="18123142" cy="2376292"/>
          </a:xfrm>
          <a:prstGeom prst="rect">
            <a:avLst/>
          </a:prstGeom>
          <a:noFill/>
        </p:spPr>
        <p:txBody>
          <a:bodyPr wrap="square">
            <a:spAutoFit/>
          </a:bodyPr>
          <a:lstStyle/>
          <a:p>
            <a:pPr algn="just">
              <a:lnSpc>
                <a:spcPct val="200000"/>
              </a:lnSpc>
            </a:pPr>
            <a:r>
              <a:rPr lang="en-US" sz="2600" b="0" i="0" spc="300" dirty="0">
                <a:solidFill>
                  <a:schemeClr val="bg1">
                    <a:lumMod val="75000"/>
                  </a:schemeClr>
                </a:solidFill>
                <a:effectLst/>
                <a:latin typeface="Roboto" panose="02000000000000000000" pitchFamily="2" charset="0"/>
                <a:ea typeface="Roboto" panose="02000000000000000000" pitchFamily="2" charset="0"/>
              </a:rPr>
              <a:t>UAVs are also more versatile than traditional aircraft, as they can be programmed to perform specific tasks and can fly in areas where traditional aircraft cannot. Additionally, they are more environmentally friendly, as they produce fewer emissions than traditional aircraft.</a:t>
            </a:r>
          </a:p>
        </p:txBody>
      </p:sp>
      <p:grpSp>
        <p:nvGrpSpPr>
          <p:cNvPr id="14" name="Group 13">
            <a:extLst>
              <a:ext uri="{FF2B5EF4-FFF2-40B4-BE49-F238E27FC236}">
                <a16:creationId xmlns:a16="http://schemas.microsoft.com/office/drawing/2014/main" id="{66347B94-7455-4919-A90D-6CDB61004B8D}"/>
              </a:ext>
            </a:extLst>
          </p:cNvPr>
          <p:cNvGrpSpPr/>
          <p:nvPr/>
        </p:nvGrpSpPr>
        <p:grpSpPr>
          <a:xfrm>
            <a:off x="1835372" y="6739031"/>
            <a:ext cx="1582058" cy="1835189"/>
            <a:chOff x="12806369" y="7838869"/>
            <a:chExt cx="1582058" cy="1835189"/>
          </a:xfrm>
        </p:grpSpPr>
        <p:sp>
          <p:nvSpPr>
            <p:cNvPr id="15" name="Hexagon 14">
              <a:extLst>
                <a:ext uri="{FF2B5EF4-FFF2-40B4-BE49-F238E27FC236}">
                  <a16:creationId xmlns:a16="http://schemas.microsoft.com/office/drawing/2014/main" id="{25150D69-35A5-4E63-AF89-1C03CC7E1ADF}"/>
                </a:ext>
              </a:extLst>
            </p:cNvPr>
            <p:cNvSpPr/>
            <p:nvPr/>
          </p:nvSpPr>
          <p:spPr>
            <a:xfrm rot="5400000">
              <a:off x="12880283" y="8138262"/>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16" name="Hexagon 15">
              <a:extLst>
                <a:ext uri="{FF2B5EF4-FFF2-40B4-BE49-F238E27FC236}">
                  <a16:creationId xmlns:a16="http://schemas.microsoft.com/office/drawing/2014/main" id="{9E71B7B4-3236-4159-9B58-1574E8F8D40F}"/>
                </a:ext>
              </a:extLst>
            </p:cNvPr>
            <p:cNvSpPr/>
            <p:nvPr/>
          </p:nvSpPr>
          <p:spPr>
            <a:xfrm rot="5400000">
              <a:off x="12679803" y="7965435"/>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17" name="TextBox 16">
            <a:extLst>
              <a:ext uri="{FF2B5EF4-FFF2-40B4-BE49-F238E27FC236}">
                <a16:creationId xmlns:a16="http://schemas.microsoft.com/office/drawing/2014/main" id="{A9077989-C41C-4359-9F18-5F4CA669629F}"/>
              </a:ext>
            </a:extLst>
          </p:cNvPr>
          <p:cNvSpPr txBox="1"/>
          <p:nvPr/>
        </p:nvSpPr>
        <p:spPr>
          <a:xfrm>
            <a:off x="2094138" y="7241127"/>
            <a:ext cx="1064524" cy="830997"/>
          </a:xfrm>
          <a:prstGeom prst="rect">
            <a:avLst/>
          </a:prstGeom>
          <a:noFill/>
        </p:spPr>
        <p:txBody>
          <a:bodyPr wrap="square" rtlCol="0" anchor="ctr">
            <a:spAutoFit/>
          </a:bodyPr>
          <a:lstStyle>
            <a:defPPr>
              <a:defRPr lang="en-US"/>
            </a:defPPr>
            <a:lvl1pPr algn="ctr">
              <a:defRPr sz="8000" spc="0">
                <a:gradFill flip="none" rotWithShape="1">
                  <a:gsLst>
                    <a:gs pos="0">
                      <a:schemeClr val="accent1">
                        <a:alpha val="54000"/>
                      </a:schemeClr>
                    </a:gs>
                    <a:gs pos="100000">
                      <a:schemeClr val="accent2"/>
                    </a:gs>
                  </a:gsLst>
                  <a:lin ang="18900000" scaled="0"/>
                  <a:tileRect/>
                </a:gradFill>
                <a:latin typeface="Roboto Thin" panose="02000000000000000000" pitchFamily="2" charset="0"/>
                <a:ea typeface="Roboto Thin" panose="02000000000000000000" pitchFamily="2" charset="0"/>
              </a:defRPr>
            </a:lvl1pPr>
          </a:lstStyle>
          <a:p>
            <a:r>
              <a:rPr lang="en-US" sz="4800"/>
              <a:t>2</a:t>
            </a:r>
          </a:p>
        </p:txBody>
      </p:sp>
      <p:sp>
        <p:nvSpPr>
          <p:cNvPr id="18" name="TextBox 17">
            <a:extLst>
              <a:ext uri="{FF2B5EF4-FFF2-40B4-BE49-F238E27FC236}">
                <a16:creationId xmlns:a16="http://schemas.microsoft.com/office/drawing/2014/main" id="{7DE26F9F-50F8-4D45-9012-A480981B31A4}"/>
              </a:ext>
            </a:extLst>
          </p:cNvPr>
          <p:cNvSpPr txBox="1"/>
          <p:nvPr/>
        </p:nvSpPr>
        <p:spPr>
          <a:xfrm>
            <a:off x="4425487" y="10158340"/>
            <a:ext cx="18123142" cy="1576072"/>
          </a:xfrm>
          <a:prstGeom prst="rect">
            <a:avLst/>
          </a:prstGeom>
          <a:noFill/>
        </p:spPr>
        <p:txBody>
          <a:bodyPr wrap="square">
            <a:spAutoFit/>
          </a:bodyPr>
          <a:lstStyle/>
          <a:p>
            <a:pPr algn="just">
              <a:lnSpc>
                <a:spcPct val="200000"/>
              </a:lnSpc>
            </a:pPr>
            <a:r>
              <a:rPr lang="en-US" sz="2600" spc="300" dirty="0">
                <a:solidFill>
                  <a:schemeClr val="bg1">
                    <a:lumMod val="75000"/>
                  </a:schemeClr>
                </a:solidFill>
                <a:latin typeface="Roboto" panose="02000000000000000000" pitchFamily="2" charset="0"/>
                <a:ea typeface="Roboto" panose="02000000000000000000" pitchFamily="2" charset="0"/>
              </a:rPr>
              <a:t>Further, they are also highly maneuverable and can be equipped with a variety of sensors and cameras, making them useful for a wide range of applications.</a:t>
            </a:r>
          </a:p>
        </p:txBody>
      </p:sp>
      <p:grpSp>
        <p:nvGrpSpPr>
          <p:cNvPr id="19" name="Group 18">
            <a:extLst>
              <a:ext uri="{FF2B5EF4-FFF2-40B4-BE49-F238E27FC236}">
                <a16:creationId xmlns:a16="http://schemas.microsoft.com/office/drawing/2014/main" id="{D90DAF66-E037-4E21-B926-81756735F904}"/>
              </a:ext>
            </a:extLst>
          </p:cNvPr>
          <p:cNvGrpSpPr/>
          <p:nvPr/>
        </p:nvGrpSpPr>
        <p:grpSpPr>
          <a:xfrm>
            <a:off x="1835372" y="9958281"/>
            <a:ext cx="1582058" cy="1835189"/>
            <a:chOff x="12806369" y="7838869"/>
            <a:chExt cx="1582058" cy="1835189"/>
          </a:xfrm>
        </p:grpSpPr>
        <p:sp>
          <p:nvSpPr>
            <p:cNvPr id="20" name="Hexagon 19">
              <a:extLst>
                <a:ext uri="{FF2B5EF4-FFF2-40B4-BE49-F238E27FC236}">
                  <a16:creationId xmlns:a16="http://schemas.microsoft.com/office/drawing/2014/main" id="{32D93417-90CA-4A27-B970-55C4A442503E}"/>
                </a:ext>
              </a:extLst>
            </p:cNvPr>
            <p:cNvSpPr/>
            <p:nvPr/>
          </p:nvSpPr>
          <p:spPr>
            <a:xfrm rot="5400000">
              <a:off x="12880283" y="8138262"/>
              <a:ext cx="1434229" cy="1236402"/>
            </a:xfrm>
            <a:prstGeom prst="hexagon">
              <a:avLst/>
            </a:prstGeom>
            <a:solidFill>
              <a:schemeClr val="tx1">
                <a:lumMod val="75000"/>
                <a:lumOff val="25000"/>
                <a:alpha val="26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sp>
          <p:nvSpPr>
            <p:cNvPr id="21" name="Hexagon 20">
              <a:extLst>
                <a:ext uri="{FF2B5EF4-FFF2-40B4-BE49-F238E27FC236}">
                  <a16:creationId xmlns:a16="http://schemas.microsoft.com/office/drawing/2014/main" id="{EE1E48B9-D33C-4B7E-A8CE-863D0D51E85B}"/>
                </a:ext>
              </a:extLst>
            </p:cNvPr>
            <p:cNvSpPr/>
            <p:nvPr/>
          </p:nvSpPr>
          <p:spPr>
            <a:xfrm rot="5400000">
              <a:off x="12679803" y="7965435"/>
              <a:ext cx="1835189" cy="1582058"/>
            </a:xfrm>
            <a:prstGeom prst="hexagon">
              <a:avLst/>
            </a:prstGeom>
            <a:noFill/>
            <a:ln w="25400">
              <a:gradFill flip="none" rotWithShape="1">
                <a:gsLst>
                  <a:gs pos="0">
                    <a:schemeClr val="accent1"/>
                  </a:gs>
                  <a:gs pos="100000">
                    <a:schemeClr val="accent2">
                      <a:alpha val="50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ndParaRPr>
            </a:p>
          </p:txBody>
        </p:sp>
      </p:grpSp>
      <p:sp>
        <p:nvSpPr>
          <p:cNvPr id="22" name="TextBox 21">
            <a:extLst>
              <a:ext uri="{FF2B5EF4-FFF2-40B4-BE49-F238E27FC236}">
                <a16:creationId xmlns:a16="http://schemas.microsoft.com/office/drawing/2014/main" id="{A7DB0E20-202B-49DA-9778-FB912939A6A4}"/>
              </a:ext>
            </a:extLst>
          </p:cNvPr>
          <p:cNvSpPr txBox="1"/>
          <p:nvPr/>
        </p:nvSpPr>
        <p:spPr>
          <a:xfrm>
            <a:off x="2094138" y="10460377"/>
            <a:ext cx="1064524" cy="830997"/>
          </a:xfrm>
          <a:prstGeom prst="rect">
            <a:avLst/>
          </a:prstGeom>
          <a:noFill/>
        </p:spPr>
        <p:txBody>
          <a:bodyPr wrap="square" rtlCol="0" anchor="ctr">
            <a:spAutoFit/>
          </a:bodyPr>
          <a:lstStyle>
            <a:defPPr>
              <a:defRPr lang="en-US"/>
            </a:defPPr>
            <a:lvl1pPr algn="ctr">
              <a:defRPr sz="8000" spc="0">
                <a:gradFill flip="none" rotWithShape="1">
                  <a:gsLst>
                    <a:gs pos="0">
                      <a:schemeClr val="accent1">
                        <a:alpha val="54000"/>
                      </a:schemeClr>
                    </a:gs>
                    <a:gs pos="100000">
                      <a:schemeClr val="accent2"/>
                    </a:gs>
                  </a:gsLst>
                  <a:lin ang="18900000" scaled="0"/>
                  <a:tileRect/>
                </a:gradFill>
                <a:latin typeface="Roboto Thin" panose="02000000000000000000" pitchFamily="2" charset="0"/>
                <a:ea typeface="Roboto Thin" panose="02000000000000000000" pitchFamily="2" charset="0"/>
              </a:defRPr>
            </a:lvl1pPr>
          </a:lstStyle>
          <a:p>
            <a:r>
              <a:rPr lang="en-US" sz="4800"/>
              <a:t>3</a:t>
            </a:r>
          </a:p>
        </p:txBody>
      </p:sp>
    </p:spTree>
    <p:extLst>
      <p:ext uri="{BB962C8B-B14F-4D97-AF65-F5344CB8AC3E}">
        <p14:creationId xmlns:p14="http://schemas.microsoft.com/office/powerpoint/2010/main" val="17102778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Singularity">
      <a:dk1>
        <a:sysClr val="windowText" lastClr="000000"/>
      </a:dk1>
      <a:lt1>
        <a:sysClr val="window" lastClr="FFFFFF"/>
      </a:lt1>
      <a:dk2>
        <a:srgbClr val="44546A"/>
      </a:dk2>
      <a:lt2>
        <a:srgbClr val="E7E6E6"/>
      </a:lt2>
      <a:accent1>
        <a:srgbClr val="3CAEB2"/>
      </a:accent1>
      <a:accent2>
        <a:srgbClr val="86D4D6"/>
      </a:accent2>
      <a:accent3>
        <a:srgbClr val="08141A"/>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0">
              <a:schemeClr val="accent1"/>
            </a:gs>
            <a:gs pos="100000">
              <a:schemeClr val="accent2">
                <a:alpha val="50000"/>
              </a:schemeClr>
            </a:gs>
          </a:gsLst>
          <a:lin ang="2700000" scaled="1"/>
          <a:tileRect/>
        </a:gradFill>
        <a:ln>
          <a:noFill/>
        </a:ln>
      </a:spPr>
      <a:bodyPr rtlCol="0" anchor="ctr"/>
      <a:lstStyle>
        <a:defPPr algn="ctr">
          <a:defRPr>
            <a:solidFill>
              <a:schemeClr val="bg2">
                <a:lumMod val="25000"/>
              </a:schemeClr>
            </a:solidFill>
            <a:latin typeface="Roboto" panose="02000000000000000000" pitchFamily="2" charset="0"/>
          </a:defRPr>
        </a:defPPr>
      </a:lstStyle>
      <a:style>
        <a:lnRef idx="2">
          <a:schemeClr val="accent1">
            <a:shade val="50000"/>
          </a:schemeClr>
        </a:lnRef>
        <a:fillRef idx="1">
          <a:schemeClr val="accent1"/>
        </a:fillRef>
        <a:effectRef idx="0">
          <a:schemeClr val="accent1"/>
        </a:effectRef>
        <a:fontRef idx="minor">
          <a:schemeClr val="lt1"/>
        </a:fontRef>
      </a:style>
    </a:spDef>
    <a:lnDef>
      <a:spPr>
        <a:noFill/>
        <a:ln w="25400">
          <a:solidFill>
            <a:schemeClr val="accent1"/>
          </a:solidFill>
        </a:ln>
      </a:spPr>
      <a:bodyPr/>
      <a:lstStyle/>
      <a:style>
        <a:lnRef idx="2">
          <a:schemeClr val="accent1">
            <a:shade val="50000"/>
          </a:schemeClr>
        </a:lnRef>
        <a:fillRef idx="1">
          <a:schemeClr val="accent1"/>
        </a:fillRef>
        <a:effectRef idx="0">
          <a:schemeClr val="accent1"/>
        </a:effectRef>
        <a:fontRef idx="minor">
          <a:schemeClr val="lt1"/>
        </a:fontRef>
      </a:style>
    </a:lnDef>
    <a:txDef>
      <a:spPr>
        <a:noFill/>
      </a:spPr>
      <a:bodyPr wrap="square" rtlCol="0">
        <a:spAutoFit/>
      </a:bodyPr>
      <a:lstStyle>
        <a:defPPr algn="ctr">
          <a:defRPr sz="7200" spc="600" smtClean="0">
            <a:solidFill>
              <a:schemeClr val="tx1">
                <a:lumMod val="75000"/>
                <a:lumOff val="25000"/>
              </a:schemeClr>
            </a:solidFill>
            <a:latin typeface="Roboto Black" panose="02000000000000000000" pitchFamily="2" charset="0"/>
            <a:ea typeface="Roboto Black" panose="02000000000000000000" pitchFamily="2"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39709</TotalTime>
  <Words>1761</Words>
  <Application>Microsoft Office PowerPoint</Application>
  <PresentationFormat>Custom</PresentationFormat>
  <Paragraphs>125</Paragraphs>
  <Slides>17</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Google Sans</vt:lpstr>
      <vt:lpstr>Roboto</vt:lpstr>
      <vt:lpstr>Roboto Light</vt:lpstr>
      <vt:lpstr>Roboto Medium</vt:lpstr>
      <vt:lpstr>Roboto Thin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Mert Özmutaf</dc:creator>
  <cp:lastModifiedBy>RAMIC MUHAMED</cp:lastModifiedBy>
  <cp:revision>669</cp:revision>
  <dcterms:created xsi:type="dcterms:W3CDTF">2019-05-20T15:10:19Z</dcterms:created>
  <dcterms:modified xsi:type="dcterms:W3CDTF">2023-04-07T15:58:41Z</dcterms:modified>
</cp:coreProperties>
</file>